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524" r:id="rId2"/>
    <p:sldId id="4801" r:id="rId3"/>
    <p:sldId id="4830" r:id="rId4"/>
    <p:sldId id="4831" r:id="rId5"/>
    <p:sldId id="4832" r:id="rId6"/>
    <p:sldId id="4834" r:id="rId7"/>
    <p:sldId id="4833" r:id="rId8"/>
    <p:sldId id="4835" r:id="rId9"/>
    <p:sldId id="4836" r:id="rId10"/>
    <p:sldId id="4838" r:id="rId11"/>
    <p:sldId id="3424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54">
          <p15:clr>
            <a:srgbClr val="A4A3A4"/>
          </p15:clr>
        </p15:guide>
        <p15:guide id="2" orient="horz" pos="2499">
          <p15:clr>
            <a:srgbClr val="A4A3A4"/>
          </p15:clr>
        </p15:guide>
        <p15:guide id="3" pos="470">
          <p15:clr>
            <a:srgbClr val="A4A3A4"/>
          </p15:clr>
        </p15:guide>
        <p15:guide id="4" pos="6798">
          <p15:clr>
            <a:srgbClr val="A4A3A4"/>
          </p15:clr>
        </p15:guide>
        <p15:guide id="5" pos="29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3262"/>
    <a:srgbClr val="A50021"/>
    <a:srgbClr val="E73325"/>
    <a:srgbClr val="C7C7C7"/>
    <a:srgbClr val="D7D7D7"/>
    <a:srgbClr val="FFF6E7"/>
    <a:srgbClr val="BBCFDA"/>
    <a:srgbClr val="265F92"/>
    <a:srgbClr val="57595B"/>
    <a:srgbClr val="444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2" autoAdjust="0"/>
    <p:restoredTop sz="91914" autoAdjust="0"/>
  </p:normalViewPr>
  <p:slideViewPr>
    <p:cSldViewPr snapToGrid="0" showGuides="1">
      <p:cViewPr varScale="1">
        <p:scale>
          <a:sx n="104" d="100"/>
          <a:sy n="104" d="100"/>
        </p:scale>
        <p:origin x="969" y="45"/>
      </p:cViewPr>
      <p:guideLst>
        <p:guide orient="horz" pos="1954"/>
        <p:guide orient="horz" pos="2499"/>
        <p:guide pos="470"/>
        <p:guide pos="6798"/>
        <p:guide pos="297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苏铅坤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操作系统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05E07-67EA-4042-A3F6-853A8AD8D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zh-CN" altLang="en-US"/>
              <a:t>苏铅坤</a:t>
            </a: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zh-CN" altLang="en-US"/>
              <a:t>操作系统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8F5AA-9C31-4ED1-824B-C860FDEFBFC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C8F5AA-9C31-4ED1-824B-C860FDEFBFC3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zh-CN" altLang="en-US"/>
              <a:t>操作系统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  <a:sym typeface="+mn-ea"/>
              </a:rPr>
              <a:t>并不是每个网络上都有 </a:t>
            </a:r>
            <a:r>
              <a:rPr lang="en-US" altLang="zh-CN" dirty="0">
                <a:ea typeface="黑体" pitchFamily="2" charset="-122"/>
                <a:sym typeface="+mn-ea"/>
              </a:rPr>
              <a:t>DHCP </a:t>
            </a:r>
            <a:r>
              <a:rPr lang="zh-CN" altLang="en-US" dirty="0">
                <a:ea typeface="黑体" pitchFamily="2" charset="-122"/>
                <a:sym typeface="+mn-ea"/>
              </a:rPr>
              <a:t>服务器，这样会使 </a:t>
            </a:r>
            <a:r>
              <a:rPr lang="en-US" altLang="zh-CN" dirty="0">
                <a:ea typeface="黑体" pitchFamily="2" charset="-122"/>
                <a:sym typeface="+mn-ea"/>
              </a:rPr>
              <a:t>DHCP </a:t>
            </a:r>
            <a:r>
              <a:rPr lang="zh-CN" altLang="en-US" dirty="0">
                <a:ea typeface="黑体" pitchFamily="2" charset="-122"/>
                <a:sym typeface="+mn-ea"/>
              </a:rPr>
              <a:t>服务器的数量太多。现在是每一个网络至少有一个 </a:t>
            </a:r>
            <a:r>
              <a:rPr lang="en-US" altLang="zh-CN" dirty="0">
                <a:ea typeface="黑体" pitchFamily="2" charset="-122"/>
                <a:sym typeface="+mn-ea"/>
              </a:rPr>
              <a:t>DHCP </a:t>
            </a:r>
            <a:r>
              <a:rPr lang="zh-CN" altLang="en-US" dirty="0">
                <a:solidFill>
                  <a:srgbClr val="FF0000"/>
                </a:solidFill>
                <a:ea typeface="黑体" pitchFamily="2" charset="-122"/>
                <a:sym typeface="+mn-ea"/>
              </a:rPr>
              <a:t>中继代理</a:t>
            </a:r>
            <a:r>
              <a:rPr lang="zh-CN" altLang="en-US" dirty="0">
                <a:ea typeface="黑体" pitchFamily="2" charset="-122"/>
                <a:sym typeface="+mn-ea"/>
              </a:rPr>
              <a:t>，它配置了 </a:t>
            </a:r>
            <a:r>
              <a:rPr lang="en-US" altLang="zh-CN" dirty="0">
                <a:ea typeface="黑体" pitchFamily="2" charset="-122"/>
                <a:sym typeface="+mn-ea"/>
              </a:rPr>
              <a:t>DHCP </a:t>
            </a:r>
            <a:r>
              <a:rPr lang="zh-CN" altLang="en-US" dirty="0">
                <a:ea typeface="黑体" pitchFamily="2" charset="-122"/>
                <a:sym typeface="+mn-ea"/>
              </a:rPr>
              <a:t>服务器的 </a:t>
            </a:r>
            <a:r>
              <a:rPr lang="en-US" altLang="zh-CN" dirty="0">
                <a:ea typeface="黑体" pitchFamily="2" charset="-122"/>
                <a:sym typeface="+mn-ea"/>
              </a:rPr>
              <a:t>IP </a:t>
            </a:r>
            <a:r>
              <a:rPr lang="zh-CN" altLang="en-US" dirty="0">
                <a:ea typeface="黑体" pitchFamily="2" charset="-122"/>
                <a:sym typeface="+mn-ea"/>
              </a:rPr>
              <a:t>地址信息。</a:t>
            </a:r>
            <a:endParaRPr lang="zh-CN" altLang="en-US" dirty="0">
              <a:ea typeface="黑体" pitchFamily="2" charset="-122"/>
            </a:endParaRPr>
          </a:p>
          <a:p>
            <a:pPr eaLnBrk="1" hangingPunct="1"/>
            <a:r>
              <a:rPr lang="zh-CN" altLang="en-US" dirty="0">
                <a:ea typeface="黑体" pitchFamily="2" charset="-122"/>
                <a:sym typeface="+mn-ea"/>
              </a:rPr>
              <a:t>当 </a:t>
            </a:r>
            <a:r>
              <a:rPr lang="en-US" altLang="zh-CN" dirty="0">
                <a:ea typeface="黑体" pitchFamily="2" charset="-122"/>
                <a:sym typeface="+mn-ea"/>
              </a:rPr>
              <a:t>DHCP </a:t>
            </a:r>
            <a:r>
              <a:rPr lang="zh-CN" altLang="en-US" dirty="0">
                <a:ea typeface="黑体" pitchFamily="2" charset="-122"/>
                <a:sym typeface="+mn-ea"/>
              </a:rPr>
              <a:t>中继代理收到主机发送的发现报文后，就以单播方式向 </a:t>
            </a:r>
            <a:r>
              <a:rPr lang="en-US" altLang="zh-CN" dirty="0">
                <a:ea typeface="黑体" pitchFamily="2" charset="-122"/>
                <a:sym typeface="+mn-ea"/>
              </a:rPr>
              <a:t>DHCP </a:t>
            </a:r>
            <a:r>
              <a:rPr lang="zh-CN" altLang="en-US" dirty="0">
                <a:ea typeface="黑体" pitchFamily="2" charset="-122"/>
                <a:sym typeface="+mn-ea"/>
              </a:rPr>
              <a:t>服务器转发此报文，并等待其回答。收到 </a:t>
            </a:r>
            <a:r>
              <a:rPr lang="en-US" altLang="zh-CN" dirty="0">
                <a:ea typeface="黑体" pitchFamily="2" charset="-122"/>
                <a:sym typeface="+mn-ea"/>
              </a:rPr>
              <a:t>DHCP </a:t>
            </a:r>
            <a:r>
              <a:rPr lang="zh-CN" altLang="en-US" dirty="0">
                <a:ea typeface="黑体" pitchFamily="2" charset="-122"/>
                <a:sym typeface="+mn-ea"/>
              </a:rPr>
              <a:t>服务器回答的提供报文后，</a:t>
            </a:r>
            <a:r>
              <a:rPr lang="en-US" altLang="zh-CN" dirty="0">
                <a:ea typeface="黑体" pitchFamily="2" charset="-122"/>
                <a:sym typeface="+mn-ea"/>
              </a:rPr>
              <a:t>DHCP </a:t>
            </a:r>
            <a:r>
              <a:rPr lang="zh-CN" altLang="en-US" dirty="0">
                <a:ea typeface="黑体" pitchFamily="2" charset="-122"/>
                <a:sym typeface="+mn-ea"/>
              </a:rPr>
              <a:t>中继代理再将此提供报文发回给主机。</a:t>
            </a:r>
            <a:endParaRPr lang="zh-CN" altLang="en-US" dirty="0">
              <a:ea typeface="黑体" pitchFamily="2" charset="-122"/>
            </a:endParaRPr>
          </a:p>
          <a:p>
            <a:pPr eaLnBrk="1" hangingPunct="1"/>
            <a:endParaRPr lang="zh-CN" altLang="zh-CN" dirty="0">
              <a:latin typeface="Arial" panose="020B0604020202090204" pitchFamily="34" charset="0"/>
              <a:ea typeface="SimSun" pitchFamily="2" charset="-122"/>
            </a:endParaRP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zh-CN" altLang="en-US"/>
              <a:t>操作系统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C8F5AA-9C31-4ED1-824B-C860FDEFBFC3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C8F5AA-9C31-4ED1-824B-C860FDEFBFC3}" type="slidenum">
              <a:rPr lang="zh-CN" altLang="en-US" smtClean="0"/>
              <a:t>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zh-CN" altLang="en-US"/>
              <a:t>操作系统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05" y="3387090"/>
            <a:ext cx="4695190" cy="588645"/>
          </a:xfrm>
        </p:spPr>
        <p:txBody>
          <a:bodyPr/>
          <a:lstStyle>
            <a:lvl1pPr algn="ctr">
              <a:defRPr sz="2400">
                <a:latin typeface="+mn-e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Box 12"/>
          <p:cNvSpPr txBox="1"/>
          <p:nvPr userDrawn="1"/>
        </p:nvSpPr>
        <p:spPr>
          <a:xfrm>
            <a:off x="5712460" y="4416808"/>
            <a:ext cx="76581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苏铅坤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 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 userDrawn="1"/>
        </p:nvSpPr>
        <p:spPr>
          <a:xfrm>
            <a:off x="4605338" y="2254980"/>
            <a:ext cx="2980055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223262"/>
                </a:solidFill>
                <a:cs typeface="+mn-ea"/>
                <a:sym typeface="+mn-lt"/>
              </a:rPr>
              <a:t>计算机网络</a:t>
            </a:r>
          </a:p>
        </p:txBody>
      </p:sp>
      <p:sp>
        <p:nvSpPr>
          <p:cNvPr id="10" name="文本占位符 2"/>
          <p:cNvSpPr>
            <a:spLocks noGrp="1"/>
          </p:cNvSpPr>
          <p:nvPr>
            <p:ph type="body" idx="1"/>
          </p:nvPr>
        </p:nvSpPr>
        <p:spPr>
          <a:xfrm>
            <a:off x="4908750" y="5270513"/>
            <a:ext cx="2576195" cy="4464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4325" y="283210"/>
            <a:ext cx="10939780" cy="908685"/>
          </a:xfrm>
        </p:spPr>
        <p:txBody>
          <a:bodyPr/>
          <a:lstStyle>
            <a:lvl1pPr algn="l">
              <a:defRPr sz="4400">
                <a:latin typeface="+mn-e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49030" y="2147570"/>
            <a:ext cx="2946400" cy="2857500"/>
          </a:xfrm>
          <a:prstGeom prst="rect">
            <a:avLst/>
          </a:prstGeom>
        </p:spPr>
      </p:pic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216535" y="1217295"/>
            <a:ext cx="8187055" cy="5389880"/>
          </a:xfrm>
          <a:prstGeom prst="rect">
            <a:avLst/>
          </a:prstGeom>
        </p:spPr>
        <p:txBody>
          <a:bodyPr/>
          <a:lstStyle>
            <a:lvl1pPr marL="458470" indent="-457200" eaLnBrk="1" fontAlgn="auto" latinLnBrk="0" hangingPunct="1">
              <a:lnSpc>
                <a:spcPct val="150000"/>
              </a:lnSpc>
              <a:buFont typeface="Wingdings" panose="05000000000000000000" charset="0"/>
              <a:buChar char="J"/>
              <a:defRPr>
                <a:latin typeface="+mn-ea"/>
                <a:ea typeface="+mn-ea"/>
              </a:defRPr>
            </a:lvl1pPr>
            <a:lvl2pPr marL="833755" indent="-342900" eaLnBrk="1" fontAlgn="auto" latinLnBrk="0" hangingPunct="1">
              <a:lnSpc>
                <a:spcPct val="150000"/>
              </a:lnSpc>
              <a:buSzPct val="80000"/>
              <a:buFont typeface="Wingdings" panose="05000000000000000000" charset="0"/>
              <a:buChar char="¡"/>
              <a:defRPr>
                <a:latin typeface="+mn-ea"/>
                <a:ea typeface="+mn-ea"/>
              </a:defRPr>
            </a:lvl2pPr>
            <a:lvl3pPr marL="1323340" indent="-342900" eaLnBrk="1" fontAlgn="auto" latinLnBrk="0" hangingPunct="1">
              <a:lnSpc>
                <a:spcPct val="150000"/>
              </a:lnSpc>
              <a:buSzPct val="140000"/>
              <a:buFont typeface="Wingdings" panose="05000000000000000000" charset="0"/>
              <a:buChar char=""/>
              <a:defRPr>
                <a:latin typeface="+mn-ea"/>
                <a:ea typeface="+mn-ea"/>
              </a:defRPr>
            </a:lvl3pPr>
            <a:lvl4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4pPr>
            <a:lvl5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45" y="245110"/>
            <a:ext cx="10515600" cy="735330"/>
          </a:xfrm>
        </p:spPr>
        <p:txBody>
          <a:bodyPr/>
          <a:lstStyle>
            <a:lvl1pPr>
              <a:defRPr>
                <a:latin typeface="+mn-e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苏铅坤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操作系统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216535" y="1217295"/>
            <a:ext cx="11695430" cy="4959985"/>
          </a:xfrm>
          <a:prstGeom prst="rect">
            <a:avLst/>
          </a:prstGeom>
        </p:spPr>
        <p:txBody>
          <a:bodyPr/>
          <a:lstStyle>
            <a:lvl1pPr marL="458470" indent="-457200" eaLnBrk="1" fontAlgn="auto" latinLnBrk="0" hangingPunct="1">
              <a:lnSpc>
                <a:spcPct val="150000"/>
              </a:lnSpc>
              <a:buFont typeface="Wingdings" panose="05000000000000000000" charset="0"/>
              <a:buChar char="J"/>
              <a:defRPr>
                <a:latin typeface="+mn-ea"/>
                <a:ea typeface="+mn-ea"/>
              </a:defRPr>
            </a:lvl1pPr>
            <a:lvl2pPr marL="833755" indent="-342900" eaLnBrk="1" fontAlgn="auto" latinLnBrk="0" hangingPunct="1">
              <a:lnSpc>
                <a:spcPct val="150000"/>
              </a:lnSpc>
              <a:buSzPct val="80000"/>
              <a:buFont typeface="Wingdings" panose="05000000000000000000" charset="0"/>
              <a:buChar char="¡"/>
              <a:defRPr>
                <a:latin typeface="+mn-ea"/>
                <a:ea typeface="+mn-ea"/>
              </a:defRPr>
            </a:lvl2pPr>
            <a:lvl3pPr marL="1323340" indent="-342900" eaLnBrk="1" fontAlgn="auto" latinLnBrk="0" hangingPunct="1">
              <a:lnSpc>
                <a:spcPct val="150000"/>
              </a:lnSpc>
              <a:buSzPct val="140000"/>
              <a:buFont typeface="Wingdings" panose="05000000000000000000" charset="0"/>
              <a:buChar char=""/>
              <a:defRPr>
                <a:latin typeface="+mn-ea"/>
                <a:ea typeface="+mn-ea"/>
              </a:defRPr>
            </a:lvl3pPr>
            <a:lvl4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4pPr>
            <a:lvl5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2"/>
          <p:cNvSpPr txBox="1"/>
          <p:nvPr userDrawn="1"/>
        </p:nvSpPr>
        <p:spPr>
          <a:xfrm>
            <a:off x="5713096" y="4272880"/>
            <a:ext cx="76581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苏铅坤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 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 userDrawn="1"/>
        </p:nvSpPr>
        <p:spPr>
          <a:xfrm>
            <a:off x="5227955" y="2254980"/>
            <a:ext cx="173482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dirty="0">
                <a:solidFill>
                  <a:srgbClr val="223262"/>
                </a:solidFill>
                <a:cs typeface="+mn-ea"/>
                <a:sym typeface="+mn-lt"/>
              </a:rPr>
              <a:t>Q &amp; A</a:t>
            </a:r>
          </a:p>
        </p:txBody>
      </p:sp>
      <p:sp>
        <p:nvSpPr>
          <p:cNvPr id="6" name="Text Box 5"/>
          <p:cNvSpPr txBox="1"/>
          <p:nvPr userDrawn="1"/>
        </p:nvSpPr>
        <p:spPr>
          <a:xfrm>
            <a:off x="4424680" y="3417570"/>
            <a:ext cx="37249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ym typeface="+mn-ea"/>
              </a:rPr>
              <a:t>qiankun.su@jmu.edu.cn</a:t>
            </a:r>
            <a:endParaRPr lang="en-US" sz="2400"/>
          </a:p>
        </p:txBody>
      </p:sp>
    </p:spTree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操作系统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/>
        </p:nvSpPr>
        <p:spPr>
          <a:xfrm>
            <a:off x="8231670" y="4007177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www.1ppt.com/ziti/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www.1ppt.com/xiazai/jihua/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www.1ppt.com/xiazai/jianli/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SimSun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www.1ppt.com/xiazai/huibao/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SimSun"/>
              </a:rPr>
              <a:t> 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操作系统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操作系统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操作系统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操作系统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13970" y="6306820"/>
            <a:ext cx="12213590" cy="55943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-1905"/>
            <a:ext cx="12199620" cy="111950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366520" y="208280"/>
            <a:ext cx="10514330" cy="684530"/>
          </a:xfrm>
          <a:prstGeom prst="rect">
            <a:avLst/>
          </a:prstGeom>
        </p:spPr>
        <p:txBody>
          <a:bodyPr/>
          <a:lstStyle>
            <a:lvl1pPr eaLnBrk="1" fontAlgn="ctr" latinLnBrk="0" hangingPunct="1"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输入标题内容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5900" y="1217295"/>
            <a:ext cx="11778615" cy="4959985"/>
          </a:xfrm>
          <a:prstGeom prst="rect">
            <a:avLst/>
          </a:prstGeom>
        </p:spPr>
        <p:txBody>
          <a:bodyPr/>
          <a:lstStyle>
            <a:lvl1pPr marL="458470" indent="-457200" eaLnBrk="1" fontAlgn="auto" latinLnBrk="0" hangingPunct="1">
              <a:lnSpc>
                <a:spcPct val="150000"/>
              </a:lnSpc>
              <a:buFont typeface="Wingdings" panose="05000000000000000000" charset="0"/>
              <a:buChar char="J"/>
              <a:defRPr>
                <a:latin typeface="+mn-ea"/>
                <a:ea typeface="+mn-ea"/>
              </a:defRPr>
            </a:lvl1pPr>
            <a:lvl2pPr marL="833755" indent="-342900" eaLnBrk="1" fontAlgn="auto" latinLnBrk="0" hangingPunct="1">
              <a:lnSpc>
                <a:spcPct val="150000"/>
              </a:lnSpc>
              <a:buSzPct val="80000"/>
              <a:buFont typeface="Wingdings" panose="05000000000000000000" charset="0"/>
              <a:buChar char="¡"/>
              <a:defRPr>
                <a:latin typeface="+mn-ea"/>
                <a:ea typeface="+mn-ea"/>
              </a:defRPr>
            </a:lvl2pPr>
            <a:lvl3pPr marL="1323340" indent="-342900" eaLnBrk="1" fontAlgn="auto" latinLnBrk="0" hangingPunct="1">
              <a:lnSpc>
                <a:spcPct val="150000"/>
              </a:lnSpc>
              <a:buSzPct val="140000"/>
              <a:buFont typeface="Wingdings" panose="05000000000000000000" charset="0"/>
              <a:buChar char=""/>
              <a:defRPr>
                <a:latin typeface="+mn-ea"/>
                <a:ea typeface="+mn-ea"/>
              </a:defRPr>
            </a:lvl3pPr>
            <a:lvl4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4pPr>
            <a:lvl5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88100"/>
            <a:ext cx="1739265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苏铅坤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104130" y="6388100"/>
            <a:ext cx="315976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操作系统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1129645" y="6388100"/>
            <a:ext cx="751205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2" name="文本框 17"/>
          <p:cNvSpPr txBox="1"/>
          <p:nvPr userDrawn="1"/>
        </p:nvSpPr>
        <p:spPr>
          <a:xfrm>
            <a:off x="381726" y="248569"/>
            <a:ext cx="771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lang="zh-CN" altLang="en-US" sz="32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137" name="组合 136"/>
          <p:cNvGrpSpPr/>
          <p:nvPr userDrawn="1"/>
        </p:nvGrpSpPr>
        <p:grpSpPr>
          <a:xfrm>
            <a:off x="216618" y="172145"/>
            <a:ext cx="942567" cy="804941"/>
            <a:chOff x="-232427" y="-283585"/>
            <a:chExt cx="2596386" cy="2217283"/>
          </a:xfrm>
        </p:grpSpPr>
        <p:sp>
          <p:nvSpPr>
            <p:cNvPr id="138" name="椭圆 137"/>
            <p:cNvSpPr/>
            <p:nvPr/>
          </p:nvSpPr>
          <p:spPr>
            <a:xfrm>
              <a:off x="-232427" y="-181291"/>
              <a:ext cx="942567" cy="942567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1905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 dirty="0">
                <a:cs typeface="+mn-ea"/>
                <a:sym typeface="+mn-lt"/>
              </a:endParaRPr>
            </a:p>
          </p:txBody>
        </p:sp>
        <p:sp>
          <p:nvSpPr>
            <p:cNvPr id="139" name="椭圆 138"/>
            <p:cNvSpPr/>
            <p:nvPr/>
          </p:nvSpPr>
          <p:spPr>
            <a:xfrm>
              <a:off x="1360810" y="855446"/>
              <a:ext cx="927953" cy="92795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540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0" name="椭圆 139"/>
            <p:cNvSpPr/>
            <p:nvPr/>
          </p:nvSpPr>
          <p:spPr>
            <a:xfrm>
              <a:off x="308145" y="808463"/>
              <a:ext cx="1125235" cy="1125235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2225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1" name="椭圆 140"/>
            <p:cNvSpPr/>
            <p:nvPr/>
          </p:nvSpPr>
          <p:spPr>
            <a:xfrm>
              <a:off x="166801" y="-283585"/>
              <a:ext cx="2089723" cy="2089721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5400">
              <a:solidFill>
                <a:schemeClr val="bg1"/>
              </a:solidFill>
            </a:ln>
            <a:effectLst>
              <a:outerShdw blurRad="419100" dist="2032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3" name="椭圆 142"/>
            <p:cNvSpPr/>
            <p:nvPr/>
          </p:nvSpPr>
          <p:spPr>
            <a:xfrm>
              <a:off x="2149085" y="-283585"/>
              <a:ext cx="214874" cy="21487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9525">
              <a:solidFill>
                <a:schemeClr val="bg1"/>
              </a:solidFill>
            </a:ln>
            <a:effectLst>
              <a:outerShdw blurRad="419100" dist="190500" dir="2700000" sx="90000" sy="90000" algn="tl" rotWithShape="0">
                <a:schemeClr val="tx1">
                  <a:alpha val="4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00">
                <a:cs typeface="+mn-ea"/>
                <a:sym typeface="+mn-lt"/>
              </a:endParaRPr>
            </a:p>
          </p:txBody>
        </p:sp>
        <p:sp>
          <p:nvSpPr>
            <p:cNvPr id="144" name="椭圆 143"/>
            <p:cNvSpPr/>
            <p:nvPr/>
          </p:nvSpPr>
          <p:spPr>
            <a:xfrm>
              <a:off x="23983" y="1333840"/>
              <a:ext cx="214874" cy="21487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9525">
              <a:solidFill>
                <a:schemeClr val="bg1"/>
              </a:solidFill>
            </a:ln>
            <a:effectLst>
              <a:outerShdw blurRad="419100" dist="190500" dir="2700000" sx="90000" sy="90000" algn="tl" rotWithShape="0">
                <a:schemeClr val="tx1">
                  <a:alpha val="4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00">
                <a:cs typeface="+mn-ea"/>
                <a:sym typeface="+mn-lt"/>
              </a:endParaRPr>
            </a:p>
          </p:txBody>
        </p:sp>
      </p:grpSp>
      <p:sp>
        <p:nvSpPr>
          <p:cNvPr id="10" name="文本占位符 2"/>
          <p:cNvSpPr>
            <a:spLocks noGrp="1"/>
          </p:cNvSpPr>
          <p:nvPr>
            <p:ph type="body" idx="13" hasCustomPrompt="1"/>
          </p:nvPr>
        </p:nvSpPr>
        <p:spPr>
          <a:xfrm>
            <a:off x="412750" y="325120"/>
            <a:ext cx="668655" cy="51244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0627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909646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20700" y="6356350"/>
            <a:ext cx="111506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操作系统</a:t>
            </a:r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1"/>
          <p:cNvSpPr/>
          <p:nvPr userDrawn="1"/>
        </p:nvSpPr>
        <p:spPr>
          <a:xfrm>
            <a:off x="0" y="1150"/>
            <a:ext cx="3720973" cy="685601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圆角矩形 66"/>
          <p:cNvSpPr/>
          <p:nvPr userDrawn="1"/>
        </p:nvSpPr>
        <p:spPr>
          <a:xfrm>
            <a:off x="5788614" y="1574057"/>
            <a:ext cx="512660" cy="511238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28" tIns="60914" rIns="121828" bIns="60914" anchor="ctr"/>
          <a:lstStyle/>
          <a:p>
            <a:pPr algn="ctr">
              <a:defRPr/>
            </a:pPr>
            <a:r>
              <a:rPr lang="en-US" altLang="zh-CN" sz="3600" dirty="0">
                <a:latin typeface="+mj-lt"/>
                <a:ea typeface="Arial Unicode MS" panose="020B0604020202020204" charset="-122"/>
                <a:cs typeface="Arial Unicode MS" panose="020B0604020202020204" charset="-122"/>
              </a:rPr>
              <a:t>1</a:t>
            </a:r>
            <a:endParaRPr lang="zh-CN" altLang="en-US" sz="3600" dirty="0">
              <a:latin typeface="+mj-lt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69" name="圆角矩形 68"/>
          <p:cNvSpPr/>
          <p:nvPr userDrawn="1"/>
        </p:nvSpPr>
        <p:spPr>
          <a:xfrm>
            <a:off x="6669405" y="1574165"/>
            <a:ext cx="3740150" cy="511175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6" tIns="60948" rIns="121896" bIns="60948" anchor="ctr"/>
          <a:lstStyle/>
          <a:p>
            <a:pPr algn="ctr">
              <a:defRPr/>
            </a:pPr>
            <a:endParaRPr lang="zh-CN" altLang="en-US" sz="3600" dirty="0">
              <a:latin typeface="+mj-lt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71" name="圆角矩形 70"/>
          <p:cNvSpPr/>
          <p:nvPr userDrawn="1"/>
        </p:nvSpPr>
        <p:spPr>
          <a:xfrm>
            <a:off x="5788614" y="2410074"/>
            <a:ext cx="512660" cy="511238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28" tIns="60914" rIns="121828" bIns="60914" anchor="ctr"/>
          <a:lstStyle/>
          <a:p>
            <a:pPr algn="ctr">
              <a:defRPr/>
            </a:pPr>
            <a:r>
              <a:rPr lang="en-US" altLang="zh-CN" sz="3600" dirty="0">
                <a:latin typeface="+mj-lt"/>
                <a:ea typeface="Arial Unicode MS" panose="020B0604020202020204" charset="-122"/>
                <a:cs typeface="Arial Unicode MS" panose="020B0604020202020204" charset="-122"/>
              </a:rPr>
              <a:t>2</a:t>
            </a:r>
            <a:endParaRPr lang="zh-CN" altLang="en-US" sz="3600" dirty="0">
              <a:latin typeface="+mj-lt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73" name="圆角矩形 72"/>
          <p:cNvSpPr/>
          <p:nvPr userDrawn="1"/>
        </p:nvSpPr>
        <p:spPr>
          <a:xfrm>
            <a:off x="6645910" y="2409825"/>
            <a:ext cx="3740150" cy="511175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6" tIns="60948" rIns="121896" bIns="60948" anchor="ctr"/>
          <a:lstStyle/>
          <a:p>
            <a:pPr algn="ctr">
              <a:defRPr/>
            </a:pPr>
            <a:endParaRPr lang="zh-CN" altLang="en-US" sz="3600" dirty="0">
              <a:latin typeface="+mj-lt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75" name="圆角矩形 74"/>
          <p:cNvSpPr/>
          <p:nvPr userDrawn="1"/>
        </p:nvSpPr>
        <p:spPr>
          <a:xfrm>
            <a:off x="5788614" y="3295467"/>
            <a:ext cx="512660" cy="511238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28" tIns="60914" rIns="121828" bIns="60914" anchor="ctr"/>
          <a:lstStyle/>
          <a:p>
            <a:pPr algn="ctr">
              <a:defRPr/>
            </a:pPr>
            <a:r>
              <a:rPr lang="en-US" altLang="zh-CN" sz="3600" dirty="0">
                <a:latin typeface="+mj-lt"/>
                <a:ea typeface="Arial Unicode MS" panose="020B0604020202020204" charset="-122"/>
                <a:cs typeface="Arial Unicode MS" panose="020B0604020202020204" charset="-122"/>
              </a:rPr>
              <a:t>3</a:t>
            </a:r>
            <a:endParaRPr lang="zh-CN" altLang="en-US" sz="3600" dirty="0">
              <a:latin typeface="+mj-lt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77" name="圆角矩形 76"/>
          <p:cNvSpPr/>
          <p:nvPr userDrawn="1"/>
        </p:nvSpPr>
        <p:spPr>
          <a:xfrm>
            <a:off x="6669405" y="3295650"/>
            <a:ext cx="3740150" cy="511175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6" tIns="60948" rIns="121896" bIns="60948" anchor="ctr"/>
          <a:lstStyle/>
          <a:p>
            <a:pPr algn="ctr">
              <a:defRPr/>
            </a:pPr>
            <a:endParaRPr lang="zh-CN" altLang="en-US" sz="3600" dirty="0">
              <a:latin typeface="+mj-lt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79" name="圆角矩形 78"/>
          <p:cNvSpPr/>
          <p:nvPr userDrawn="1"/>
        </p:nvSpPr>
        <p:spPr>
          <a:xfrm>
            <a:off x="5788614" y="4179877"/>
            <a:ext cx="512660" cy="511238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28" tIns="60914" rIns="121828" bIns="60914" anchor="ctr"/>
          <a:lstStyle/>
          <a:p>
            <a:pPr algn="ctr">
              <a:defRPr/>
            </a:pPr>
            <a:r>
              <a:rPr lang="en-US" altLang="zh-CN" sz="3600" dirty="0">
                <a:latin typeface="+mj-lt"/>
                <a:ea typeface="Arial Unicode MS" panose="020B0604020202020204" charset="-122"/>
                <a:cs typeface="Arial Unicode MS" panose="020B0604020202020204" charset="-122"/>
              </a:rPr>
              <a:t>4</a:t>
            </a:r>
            <a:endParaRPr lang="zh-CN" altLang="en-US" sz="3600" dirty="0">
              <a:latin typeface="+mj-lt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81" name="圆角矩形 80"/>
          <p:cNvSpPr/>
          <p:nvPr userDrawn="1"/>
        </p:nvSpPr>
        <p:spPr>
          <a:xfrm>
            <a:off x="6669405" y="4179570"/>
            <a:ext cx="3740150" cy="511175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6" tIns="60948" rIns="121896" bIns="60948" anchor="ctr"/>
          <a:lstStyle/>
          <a:p>
            <a:pPr algn="ctr">
              <a:defRPr/>
            </a:pPr>
            <a:endParaRPr lang="zh-CN" altLang="en-US" sz="3600" dirty="0">
              <a:latin typeface="+mj-lt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83" name="圆角矩形 82"/>
          <p:cNvSpPr/>
          <p:nvPr userDrawn="1"/>
        </p:nvSpPr>
        <p:spPr>
          <a:xfrm>
            <a:off x="5788743" y="5056001"/>
            <a:ext cx="512660" cy="511238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28" tIns="60914" rIns="121828" bIns="60914" anchor="ctr"/>
          <a:lstStyle/>
          <a:p>
            <a:pPr algn="ctr">
              <a:defRPr/>
            </a:pPr>
            <a:r>
              <a:rPr lang="en-US" altLang="zh-CN" sz="3600" dirty="0">
                <a:latin typeface="+mj-lt"/>
                <a:ea typeface="Arial Unicode MS" panose="020B0604020202020204" charset="-122"/>
                <a:cs typeface="Arial Unicode MS" panose="020B0604020202020204" charset="-122"/>
              </a:rPr>
              <a:t>5</a:t>
            </a:r>
            <a:endParaRPr lang="zh-CN" altLang="en-US" sz="3600" dirty="0">
              <a:latin typeface="+mj-lt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85" name="圆角矩形 84"/>
          <p:cNvSpPr/>
          <p:nvPr userDrawn="1"/>
        </p:nvSpPr>
        <p:spPr>
          <a:xfrm>
            <a:off x="6669405" y="5055870"/>
            <a:ext cx="3740150" cy="511175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6" tIns="60948" rIns="121896" bIns="60948" anchor="ctr"/>
          <a:lstStyle/>
          <a:p>
            <a:pPr algn="ctr">
              <a:defRPr/>
            </a:pPr>
            <a:endParaRPr lang="zh-CN" altLang="en-US" sz="3600" dirty="0">
              <a:latin typeface="+mj-lt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87" name="TextBox 86"/>
          <p:cNvSpPr txBox="1"/>
          <p:nvPr userDrawn="1"/>
        </p:nvSpPr>
        <p:spPr>
          <a:xfrm>
            <a:off x="338359" y="2219563"/>
            <a:ext cx="2805024" cy="1351280"/>
          </a:xfrm>
          <a:prstGeom prst="rect">
            <a:avLst/>
          </a:prstGeom>
          <a:noFill/>
        </p:spPr>
        <p:txBody>
          <a:bodyPr wrap="square" lIns="121816" tIns="60906" rIns="121816" bIns="60906">
            <a:spAutoFit/>
          </a:bodyPr>
          <a:lstStyle/>
          <a:p>
            <a:pPr algn="r">
              <a:defRPr/>
            </a:pPr>
            <a:r>
              <a:rPr lang="zh-CN" altLang="en-US" sz="4800" b="1" spc="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 </a:t>
            </a:r>
            <a:endParaRPr lang="en-US" altLang="zh-CN" sz="4800" b="1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defRPr/>
            </a:pPr>
            <a:r>
              <a:rPr lang="en-US" altLang="zh-CN" sz="3200" b="1" spc="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zh-CN" altLang="en-US" sz="3200" b="1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占位符 3"/>
          <p:cNvSpPr>
            <a:spLocks noGrp="1"/>
          </p:cNvSpPr>
          <p:nvPr>
            <p:ph type="body" sz="half" idx="2"/>
          </p:nvPr>
        </p:nvSpPr>
        <p:spPr>
          <a:xfrm>
            <a:off x="6975475" y="1657985"/>
            <a:ext cx="3308985" cy="4406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ea"/>
                <a:ea typeface="+mn-ea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文本占位符 3"/>
          <p:cNvSpPr>
            <a:spLocks noGrp="1"/>
          </p:cNvSpPr>
          <p:nvPr>
            <p:ph type="body" sz="half" idx="14"/>
          </p:nvPr>
        </p:nvSpPr>
        <p:spPr>
          <a:xfrm>
            <a:off x="6998970" y="3343275"/>
            <a:ext cx="3308985" cy="4406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ea"/>
                <a:ea typeface="+mn-ea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" name="文本占位符 3"/>
          <p:cNvSpPr>
            <a:spLocks noGrp="1"/>
          </p:cNvSpPr>
          <p:nvPr>
            <p:ph type="body" sz="half" idx="15"/>
          </p:nvPr>
        </p:nvSpPr>
        <p:spPr>
          <a:xfrm>
            <a:off x="6998970" y="4227195"/>
            <a:ext cx="3308985" cy="4406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ea"/>
                <a:ea typeface="+mn-ea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文本占位符 3"/>
          <p:cNvSpPr>
            <a:spLocks noGrp="1"/>
          </p:cNvSpPr>
          <p:nvPr>
            <p:ph type="body" sz="half" idx="16"/>
          </p:nvPr>
        </p:nvSpPr>
        <p:spPr>
          <a:xfrm>
            <a:off x="6998970" y="5103495"/>
            <a:ext cx="3308985" cy="4406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ea"/>
                <a:ea typeface="+mn-ea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2" name="文本占位符 3"/>
          <p:cNvSpPr>
            <a:spLocks noGrp="1"/>
          </p:cNvSpPr>
          <p:nvPr>
            <p:ph type="body" sz="half" idx="17"/>
          </p:nvPr>
        </p:nvSpPr>
        <p:spPr>
          <a:xfrm>
            <a:off x="6975475" y="2480310"/>
            <a:ext cx="3308985" cy="4406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/>
                </a:solidFill>
                <a:latin typeface="+mn-ea"/>
                <a:ea typeface="+mn-ea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4325" y="2878455"/>
            <a:ext cx="6732905" cy="1069975"/>
          </a:xfrm>
        </p:spPr>
        <p:txBody>
          <a:bodyPr/>
          <a:lstStyle>
            <a:lvl1pPr algn="ctr">
              <a:defRPr sz="3800">
                <a:latin typeface="+mn-e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A127784-7347-CCE5-BDD0-BEC817B4CB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691" y="1492132"/>
            <a:ext cx="3929318" cy="3929318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自由: 形状 1"/>
          <p:cNvSpPr/>
          <p:nvPr userDrawn="1"/>
        </p:nvSpPr>
        <p:spPr bwMode="auto">
          <a:xfrm rot="10800000">
            <a:off x="3397230" y="2635896"/>
            <a:ext cx="8794770" cy="1971348"/>
          </a:xfrm>
          <a:custGeom>
            <a:avLst/>
            <a:gdLst>
              <a:gd name="connsiteX0" fmla="*/ 8142861 w 8794770"/>
              <a:gd name="connsiteY0" fmla="*/ 1971348 h 1971348"/>
              <a:gd name="connsiteX1" fmla="*/ 7474830 w 8794770"/>
              <a:gd name="connsiteY1" fmla="*/ 1971348 h 1971348"/>
              <a:gd name="connsiteX2" fmla="*/ 7236982 w 8794770"/>
              <a:gd name="connsiteY2" fmla="*/ 1971348 h 1971348"/>
              <a:gd name="connsiteX3" fmla="*/ 0 w 8794770"/>
              <a:gd name="connsiteY3" fmla="*/ 1971348 h 1971348"/>
              <a:gd name="connsiteX4" fmla="*/ 0 w 8794770"/>
              <a:gd name="connsiteY4" fmla="*/ 0 h 1971348"/>
              <a:gd name="connsiteX5" fmla="*/ 7236982 w 8794770"/>
              <a:gd name="connsiteY5" fmla="*/ 0 h 1971348"/>
              <a:gd name="connsiteX6" fmla="*/ 7474830 w 8794770"/>
              <a:gd name="connsiteY6" fmla="*/ 0 h 1971348"/>
              <a:gd name="connsiteX7" fmla="*/ 7535993 w 8794770"/>
              <a:gd name="connsiteY7" fmla="*/ 0 h 1971348"/>
              <a:gd name="connsiteX8" fmla="*/ 8142861 w 8794770"/>
              <a:gd name="connsiteY8" fmla="*/ 0 h 1971348"/>
              <a:gd name="connsiteX9" fmla="*/ 8317566 w 8794770"/>
              <a:gd name="connsiteY9" fmla="*/ 100348 h 1971348"/>
              <a:gd name="connsiteX10" fmla="*/ 8770506 w 8794770"/>
              <a:gd name="connsiteY10" fmla="*/ 885326 h 1971348"/>
              <a:gd name="connsiteX11" fmla="*/ 8770506 w 8794770"/>
              <a:gd name="connsiteY11" fmla="*/ 1086022 h 1971348"/>
              <a:gd name="connsiteX12" fmla="*/ 8317566 w 8794770"/>
              <a:gd name="connsiteY12" fmla="*/ 1871000 h 1971348"/>
              <a:gd name="connsiteX13" fmla="*/ 8142861 w 8794770"/>
              <a:gd name="connsiteY13" fmla="*/ 1971348 h 1971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794770" h="1971348">
                <a:moveTo>
                  <a:pt x="8142861" y="1971348"/>
                </a:moveTo>
                <a:lnTo>
                  <a:pt x="7474830" y="1971348"/>
                </a:lnTo>
                <a:lnTo>
                  <a:pt x="7236982" y="1971348"/>
                </a:lnTo>
                <a:lnTo>
                  <a:pt x="0" y="1971348"/>
                </a:lnTo>
                <a:lnTo>
                  <a:pt x="0" y="0"/>
                </a:lnTo>
                <a:lnTo>
                  <a:pt x="7236982" y="0"/>
                </a:lnTo>
                <a:lnTo>
                  <a:pt x="7474830" y="0"/>
                </a:lnTo>
                <a:lnTo>
                  <a:pt x="7535993" y="0"/>
                </a:lnTo>
                <a:cubicBezTo>
                  <a:pt x="8142861" y="0"/>
                  <a:pt x="8142861" y="0"/>
                  <a:pt x="8142861" y="0"/>
                </a:cubicBezTo>
                <a:cubicBezTo>
                  <a:pt x="8207567" y="0"/>
                  <a:pt x="8285213" y="45318"/>
                  <a:pt x="8317566" y="100348"/>
                </a:cubicBezTo>
                <a:cubicBezTo>
                  <a:pt x="8770506" y="885326"/>
                  <a:pt x="8770506" y="885326"/>
                  <a:pt x="8770506" y="885326"/>
                </a:cubicBezTo>
                <a:cubicBezTo>
                  <a:pt x="8802859" y="940356"/>
                  <a:pt x="8802859" y="1030992"/>
                  <a:pt x="8770506" y="1086022"/>
                </a:cubicBezTo>
                <a:cubicBezTo>
                  <a:pt x="8317566" y="1871000"/>
                  <a:pt x="8317566" y="1871000"/>
                  <a:pt x="8317566" y="1871000"/>
                </a:cubicBezTo>
                <a:cubicBezTo>
                  <a:pt x="8285213" y="1926030"/>
                  <a:pt x="8207567" y="1971348"/>
                  <a:pt x="8142861" y="1971348"/>
                </a:cubicBezTo>
                <a:close/>
              </a:path>
            </a:pathLst>
          </a:custGeom>
          <a:solidFill>
            <a:srgbClr val="262626"/>
          </a:solidFill>
          <a:ln w="15875">
            <a:noFill/>
          </a:ln>
          <a:effectLst/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自由: 形状 2"/>
          <p:cNvSpPr/>
          <p:nvPr userDrawn="1"/>
        </p:nvSpPr>
        <p:spPr>
          <a:xfrm>
            <a:off x="-5080" y="2635895"/>
            <a:ext cx="3381456" cy="1971348"/>
          </a:xfrm>
          <a:custGeom>
            <a:avLst/>
            <a:gdLst>
              <a:gd name="connsiteX0" fmla="*/ 0 w 3381456"/>
              <a:gd name="connsiteY0" fmla="*/ 0 h 1971348"/>
              <a:gd name="connsiteX1" fmla="*/ 1824880 w 3381456"/>
              <a:gd name="connsiteY1" fmla="*/ 0 h 1971348"/>
              <a:gd name="connsiteX2" fmla="*/ 2061110 w 3381456"/>
              <a:gd name="connsiteY2" fmla="*/ 0 h 1971348"/>
              <a:gd name="connsiteX3" fmla="*/ 2730760 w 3381456"/>
              <a:gd name="connsiteY3" fmla="*/ 0 h 1971348"/>
              <a:gd name="connsiteX4" fmla="*/ 2905465 w 3381456"/>
              <a:gd name="connsiteY4" fmla="*/ 100348 h 1971348"/>
              <a:gd name="connsiteX5" fmla="*/ 3358405 w 3381456"/>
              <a:gd name="connsiteY5" fmla="*/ 885326 h 1971348"/>
              <a:gd name="connsiteX6" fmla="*/ 3358405 w 3381456"/>
              <a:gd name="connsiteY6" fmla="*/ 1086022 h 1971348"/>
              <a:gd name="connsiteX7" fmla="*/ 2905465 w 3381456"/>
              <a:gd name="connsiteY7" fmla="*/ 1871000 h 1971348"/>
              <a:gd name="connsiteX8" fmla="*/ 2730760 w 3381456"/>
              <a:gd name="connsiteY8" fmla="*/ 1971348 h 1971348"/>
              <a:gd name="connsiteX9" fmla="*/ 1824880 w 3381456"/>
              <a:gd name="connsiteY9" fmla="*/ 1971348 h 1971348"/>
              <a:gd name="connsiteX10" fmla="*/ 1824874 w 3381456"/>
              <a:gd name="connsiteY10" fmla="*/ 1971347 h 1971348"/>
              <a:gd name="connsiteX11" fmla="*/ 0 w 3381456"/>
              <a:gd name="connsiteY11" fmla="*/ 1971347 h 1971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81456" h="1971348">
                <a:moveTo>
                  <a:pt x="0" y="0"/>
                </a:moveTo>
                <a:lnTo>
                  <a:pt x="1824880" y="0"/>
                </a:lnTo>
                <a:lnTo>
                  <a:pt x="2061110" y="0"/>
                </a:lnTo>
                <a:lnTo>
                  <a:pt x="2730760" y="0"/>
                </a:lnTo>
                <a:cubicBezTo>
                  <a:pt x="2793848" y="0"/>
                  <a:pt x="2873112" y="45318"/>
                  <a:pt x="2905465" y="100348"/>
                </a:cubicBezTo>
                <a:cubicBezTo>
                  <a:pt x="3358405" y="885326"/>
                  <a:pt x="3358405" y="885326"/>
                  <a:pt x="3358405" y="885326"/>
                </a:cubicBezTo>
                <a:cubicBezTo>
                  <a:pt x="3389140" y="940356"/>
                  <a:pt x="3389140" y="1030992"/>
                  <a:pt x="3358405" y="1086022"/>
                </a:cubicBezTo>
                <a:cubicBezTo>
                  <a:pt x="2905465" y="1871000"/>
                  <a:pt x="2905465" y="1871000"/>
                  <a:pt x="2905465" y="1871000"/>
                </a:cubicBezTo>
                <a:cubicBezTo>
                  <a:pt x="2873112" y="1926030"/>
                  <a:pt x="2793848" y="1971348"/>
                  <a:pt x="2730760" y="1971348"/>
                </a:cubicBezTo>
                <a:cubicBezTo>
                  <a:pt x="1824880" y="1971348"/>
                  <a:pt x="1824880" y="1971348"/>
                  <a:pt x="1824880" y="1971348"/>
                </a:cubicBezTo>
                <a:lnTo>
                  <a:pt x="1824874" y="1971347"/>
                </a:lnTo>
                <a:lnTo>
                  <a:pt x="0" y="197134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100" y="3233420"/>
            <a:ext cx="1964055" cy="95631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文本占位符 2"/>
          <p:cNvSpPr>
            <a:spLocks noGrp="1"/>
          </p:cNvSpPr>
          <p:nvPr>
            <p:ph type="body" idx="1"/>
          </p:nvPr>
        </p:nvSpPr>
        <p:spPr>
          <a:xfrm>
            <a:off x="3881120" y="3232785"/>
            <a:ext cx="8166735" cy="9569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kumimoji="0" lang="en-US" sz="4000" b="0" i="0" u="none" strike="noStrike" kern="1200" cap="none" spc="0" normalizeH="0" baseline="0" noProof="1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635" y="6290945"/>
            <a:ext cx="12198985" cy="55943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635" y="-16510"/>
            <a:ext cx="12198985" cy="11049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366520" y="208280"/>
            <a:ext cx="10514330" cy="684530"/>
          </a:xfrm>
          <a:prstGeom prst="rect">
            <a:avLst/>
          </a:prstGeom>
        </p:spPr>
        <p:txBody>
          <a:bodyPr/>
          <a:lstStyle>
            <a:lvl1pPr eaLnBrk="1" fontAlgn="ctr" latinLnBrk="0" hangingPunct="1"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题内容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5900" y="1217295"/>
            <a:ext cx="5283835" cy="4959985"/>
          </a:xfrm>
          <a:prstGeom prst="rect">
            <a:avLst/>
          </a:prstGeom>
        </p:spPr>
        <p:txBody>
          <a:bodyPr/>
          <a:lstStyle>
            <a:lvl1pPr marL="458470" indent="-457200" eaLnBrk="1" fontAlgn="auto" latinLnBrk="0" hangingPunct="1">
              <a:lnSpc>
                <a:spcPct val="150000"/>
              </a:lnSpc>
              <a:buFont typeface="Wingdings" panose="05000000000000000000" charset="0"/>
              <a:buChar char="J"/>
              <a:defRPr>
                <a:latin typeface="+mn-ea"/>
                <a:ea typeface="+mn-ea"/>
              </a:defRPr>
            </a:lvl1pPr>
            <a:lvl2pPr marL="833755" indent="-342900" eaLnBrk="1" fontAlgn="auto" latinLnBrk="0" hangingPunct="1">
              <a:lnSpc>
                <a:spcPct val="150000"/>
              </a:lnSpc>
              <a:buSzPct val="80000"/>
              <a:buFont typeface="Wingdings" panose="05000000000000000000" charset="0"/>
              <a:buChar char="¡"/>
              <a:defRPr>
                <a:latin typeface="+mn-ea"/>
                <a:ea typeface="+mn-ea"/>
              </a:defRPr>
            </a:lvl2pPr>
            <a:lvl3pPr marL="1323340" indent="-342900" eaLnBrk="1" fontAlgn="auto" latinLnBrk="0" hangingPunct="1">
              <a:lnSpc>
                <a:spcPct val="150000"/>
              </a:lnSpc>
              <a:buSzPct val="140000"/>
              <a:buFont typeface="Wingdings" panose="05000000000000000000" charset="0"/>
              <a:buChar char=""/>
              <a:defRPr>
                <a:latin typeface="+mn-ea"/>
                <a:ea typeface="+mn-ea"/>
              </a:defRPr>
            </a:lvl3pPr>
            <a:lvl4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4pPr>
            <a:lvl5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88100"/>
            <a:ext cx="1739265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苏铅坤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104130" y="6388100"/>
            <a:ext cx="315976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操作系统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1129645" y="6388100"/>
            <a:ext cx="751205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2" name="文本框 17"/>
          <p:cNvSpPr txBox="1"/>
          <p:nvPr userDrawn="1"/>
        </p:nvSpPr>
        <p:spPr>
          <a:xfrm>
            <a:off x="381726" y="248569"/>
            <a:ext cx="771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lang="zh-CN" altLang="en-US" sz="32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137" name="组合 136"/>
          <p:cNvGrpSpPr/>
          <p:nvPr userDrawn="1"/>
        </p:nvGrpSpPr>
        <p:grpSpPr>
          <a:xfrm>
            <a:off x="216618" y="172145"/>
            <a:ext cx="942567" cy="804941"/>
            <a:chOff x="-232427" y="-283585"/>
            <a:chExt cx="2596386" cy="2217283"/>
          </a:xfrm>
        </p:grpSpPr>
        <p:sp>
          <p:nvSpPr>
            <p:cNvPr id="138" name="椭圆 137"/>
            <p:cNvSpPr/>
            <p:nvPr/>
          </p:nvSpPr>
          <p:spPr>
            <a:xfrm>
              <a:off x="-232427" y="-181291"/>
              <a:ext cx="942567" cy="942567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1905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 dirty="0">
                <a:cs typeface="+mn-ea"/>
                <a:sym typeface="+mn-lt"/>
              </a:endParaRPr>
            </a:p>
          </p:txBody>
        </p:sp>
        <p:sp>
          <p:nvSpPr>
            <p:cNvPr id="139" name="椭圆 138"/>
            <p:cNvSpPr/>
            <p:nvPr/>
          </p:nvSpPr>
          <p:spPr>
            <a:xfrm>
              <a:off x="1360810" y="855446"/>
              <a:ext cx="927953" cy="92795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540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0" name="椭圆 139"/>
            <p:cNvSpPr/>
            <p:nvPr/>
          </p:nvSpPr>
          <p:spPr>
            <a:xfrm>
              <a:off x="308145" y="808463"/>
              <a:ext cx="1125235" cy="1125235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2225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1" name="椭圆 140"/>
            <p:cNvSpPr/>
            <p:nvPr/>
          </p:nvSpPr>
          <p:spPr>
            <a:xfrm>
              <a:off x="166801" y="-283585"/>
              <a:ext cx="2089723" cy="2089721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5400">
              <a:solidFill>
                <a:schemeClr val="bg1"/>
              </a:solidFill>
            </a:ln>
            <a:effectLst>
              <a:outerShdw blurRad="419100" dist="2032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3" name="椭圆 142"/>
            <p:cNvSpPr/>
            <p:nvPr/>
          </p:nvSpPr>
          <p:spPr>
            <a:xfrm>
              <a:off x="2149085" y="-283585"/>
              <a:ext cx="214874" cy="21487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9525">
              <a:solidFill>
                <a:schemeClr val="bg1"/>
              </a:solidFill>
            </a:ln>
            <a:effectLst>
              <a:outerShdw blurRad="419100" dist="190500" dir="2700000" sx="90000" sy="90000" algn="tl" rotWithShape="0">
                <a:schemeClr val="tx1">
                  <a:alpha val="4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00">
                <a:cs typeface="+mn-ea"/>
                <a:sym typeface="+mn-lt"/>
              </a:endParaRPr>
            </a:p>
          </p:txBody>
        </p:sp>
        <p:sp>
          <p:nvSpPr>
            <p:cNvPr id="144" name="椭圆 143"/>
            <p:cNvSpPr/>
            <p:nvPr/>
          </p:nvSpPr>
          <p:spPr>
            <a:xfrm>
              <a:off x="23983" y="1333840"/>
              <a:ext cx="214874" cy="21487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9525">
              <a:solidFill>
                <a:schemeClr val="bg1"/>
              </a:solidFill>
            </a:ln>
            <a:effectLst>
              <a:outerShdw blurRad="419100" dist="190500" dir="2700000" sx="90000" sy="90000" algn="tl" rotWithShape="0">
                <a:schemeClr val="tx1">
                  <a:alpha val="4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00">
                <a:cs typeface="+mn-ea"/>
                <a:sym typeface="+mn-lt"/>
              </a:endParaRPr>
            </a:p>
          </p:txBody>
        </p:sp>
      </p:grpSp>
      <p:sp>
        <p:nvSpPr>
          <p:cNvPr id="10" name="文本占位符 2"/>
          <p:cNvSpPr>
            <a:spLocks noGrp="1"/>
          </p:cNvSpPr>
          <p:nvPr>
            <p:ph type="body" idx="13" hasCustomPrompt="1"/>
          </p:nvPr>
        </p:nvSpPr>
        <p:spPr>
          <a:xfrm>
            <a:off x="412750" y="325120"/>
            <a:ext cx="668655" cy="51244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zh-CN" altLang="en-US"/>
          </a:p>
        </p:txBody>
      </p:sp>
      <p:sp>
        <p:nvSpPr>
          <p:cNvPr id="7" name="内容占位符 2"/>
          <p:cNvSpPr>
            <a:spLocks noGrp="1"/>
          </p:cNvSpPr>
          <p:nvPr>
            <p:ph idx="14"/>
          </p:nvPr>
        </p:nvSpPr>
        <p:spPr>
          <a:xfrm>
            <a:off x="5872480" y="1217295"/>
            <a:ext cx="6008370" cy="4959985"/>
          </a:xfrm>
          <a:prstGeom prst="rect">
            <a:avLst/>
          </a:prstGeom>
        </p:spPr>
        <p:txBody>
          <a:bodyPr/>
          <a:lstStyle>
            <a:lvl1pPr marL="458470" indent="-457200" eaLnBrk="1" fontAlgn="auto" latinLnBrk="0" hangingPunct="1">
              <a:lnSpc>
                <a:spcPct val="150000"/>
              </a:lnSpc>
              <a:buFont typeface="Wingdings" panose="05000000000000000000" charset="0"/>
              <a:buChar char="J"/>
              <a:defRPr>
                <a:latin typeface="+mn-ea"/>
                <a:ea typeface="+mn-ea"/>
              </a:defRPr>
            </a:lvl1pPr>
            <a:lvl2pPr marL="833755" indent="-342900" eaLnBrk="1" fontAlgn="auto" latinLnBrk="0" hangingPunct="1">
              <a:lnSpc>
                <a:spcPct val="150000"/>
              </a:lnSpc>
              <a:buSzPct val="80000"/>
              <a:buFont typeface="Wingdings" panose="05000000000000000000" charset="0"/>
              <a:buChar char="¡"/>
              <a:defRPr>
                <a:latin typeface="+mn-ea"/>
                <a:ea typeface="+mn-ea"/>
              </a:defRPr>
            </a:lvl2pPr>
            <a:lvl3pPr marL="1323340" indent="-342900" eaLnBrk="1" fontAlgn="auto" latinLnBrk="0" hangingPunct="1">
              <a:lnSpc>
                <a:spcPct val="150000"/>
              </a:lnSpc>
              <a:buSzPct val="140000"/>
              <a:buFont typeface="Wingdings" panose="05000000000000000000" charset="0"/>
              <a:buChar char=""/>
              <a:defRPr>
                <a:latin typeface="+mn-ea"/>
                <a:ea typeface="+mn-ea"/>
              </a:defRPr>
            </a:lvl3pPr>
            <a:lvl4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4pPr>
            <a:lvl5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635" y="6306820"/>
            <a:ext cx="12198985" cy="55943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635" y="-16510"/>
            <a:ext cx="12198985" cy="11049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366520" y="208280"/>
            <a:ext cx="10514330" cy="684530"/>
          </a:xfrm>
          <a:prstGeom prst="rect">
            <a:avLst/>
          </a:prstGeom>
        </p:spPr>
        <p:txBody>
          <a:bodyPr/>
          <a:lstStyle>
            <a:lvl1pPr eaLnBrk="1" fontAlgn="ctr" latinLnBrk="0" hangingPunct="1"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内容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6535" y="1217295"/>
            <a:ext cx="5283835" cy="4959985"/>
          </a:xfrm>
          <a:prstGeom prst="rect">
            <a:avLst/>
          </a:prstGeom>
        </p:spPr>
        <p:txBody>
          <a:bodyPr/>
          <a:lstStyle>
            <a:lvl1pPr marL="458470" indent="-457200" eaLnBrk="1" fontAlgn="auto" latinLnBrk="0" hangingPunct="1">
              <a:lnSpc>
                <a:spcPct val="150000"/>
              </a:lnSpc>
              <a:buFont typeface="Wingdings" panose="05000000000000000000" charset="0"/>
              <a:buChar char="J"/>
              <a:defRPr>
                <a:latin typeface="+mn-ea"/>
                <a:ea typeface="+mn-ea"/>
              </a:defRPr>
            </a:lvl1pPr>
            <a:lvl2pPr marL="833755" indent="-342900" eaLnBrk="1" fontAlgn="auto" latinLnBrk="0" hangingPunct="1">
              <a:lnSpc>
                <a:spcPct val="150000"/>
              </a:lnSpc>
              <a:buSzPct val="80000"/>
              <a:buFont typeface="Wingdings" panose="05000000000000000000" charset="0"/>
              <a:buChar char="¡"/>
              <a:defRPr>
                <a:latin typeface="+mn-ea"/>
                <a:ea typeface="+mn-ea"/>
              </a:defRPr>
            </a:lvl2pPr>
            <a:lvl3pPr marL="1323340" indent="-342900" eaLnBrk="1" fontAlgn="auto" latinLnBrk="0" hangingPunct="1">
              <a:lnSpc>
                <a:spcPct val="150000"/>
              </a:lnSpc>
              <a:buSzPct val="140000"/>
              <a:buFont typeface="Wingdings" panose="05000000000000000000" charset="0"/>
              <a:buChar char=""/>
              <a:defRPr>
                <a:latin typeface="+mn-ea"/>
                <a:ea typeface="+mn-ea"/>
              </a:defRPr>
            </a:lvl3pPr>
            <a:lvl4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4pPr>
            <a:lvl5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88100"/>
            <a:ext cx="1739265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苏铅坤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104130" y="6388100"/>
            <a:ext cx="315976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操作系统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1129645" y="6388100"/>
            <a:ext cx="751205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2" name="文本框 17"/>
          <p:cNvSpPr txBox="1"/>
          <p:nvPr userDrawn="1"/>
        </p:nvSpPr>
        <p:spPr>
          <a:xfrm>
            <a:off x="381726" y="248569"/>
            <a:ext cx="771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lang="zh-CN" altLang="en-US" sz="32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137" name="组合 136"/>
          <p:cNvGrpSpPr/>
          <p:nvPr userDrawn="1"/>
        </p:nvGrpSpPr>
        <p:grpSpPr>
          <a:xfrm>
            <a:off x="216618" y="172145"/>
            <a:ext cx="942567" cy="804941"/>
            <a:chOff x="-232427" y="-283585"/>
            <a:chExt cx="2596386" cy="2217283"/>
          </a:xfrm>
        </p:grpSpPr>
        <p:sp>
          <p:nvSpPr>
            <p:cNvPr id="138" name="椭圆 137"/>
            <p:cNvSpPr/>
            <p:nvPr/>
          </p:nvSpPr>
          <p:spPr>
            <a:xfrm>
              <a:off x="-232427" y="-181291"/>
              <a:ext cx="942567" cy="942567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1905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 dirty="0">
                <a:cs typeface="+mn-ea"/>
                <a:sym typeface="+mn-lt"/>
              </a:endParaRPr>
            </a:p>
          </p:txBody>
        </p:sp>
        <p:sp>
          <p:nvSpPr>
            <p:cNvPr id="139" name="椭圆 138"/>
            <p:cNvSpPr/>
            <p:nvPr/>
          </p:nvSpPr>
          <p:spPr>
            <a:xfrm>
              <a:off x="1360810" y="855446"/>
              <a:ext cx="927953" cy="92795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540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0" name="椭圆 139"/>
            <p:cNvSpPr/>
            <p:nvPr/>
          </p:nvSpPr>
          <p:spPr>
            <a:xfrm>
              <a:off x="308145" y="808463"/>
              <a:ext cx="1125235" cy="1125235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2225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1" name="椭圆 140"/>
            <p:cNvSpPr/>
            <p:nvPr/>
          </p:nvSpPr>
          <p:spPr>
            <a:xfrm>
              <a:off x="166801" y="-283585"/>
              <a:ext cx="2089723" cy="2089721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5400">
              <a:solidFill>
                <a:schemeClr val="bg1"/>
              </a:solidFill>
            </a:ln>
            <a:effectLst>
              <a:outerShdw blurRad="419100" dist="2032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3" name="椭圆 142"/>
            <p:cNvSpPr/>
            <p:nvPr/>
          </p:nvSpPr>
          <p:spPr>
            <a:xfrm>
              <a:off x="2149085" y="-283585"/>
              <a:ext cx="214874" cy="21487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9525">
              <a:solidFill>
                <a:schemeClr val="bg1"/>
              </a:solidFill>
            </a:ln>
            <a:effectLst>
              <a:outerShdw blurRad="419100" dist="190500" dir="2700000" sx="90000" sy="90000" algn="tl" rotWithShape="0">
                <a:schemeClr val="tx1">
                  <a:alpha val="4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00">
                <a:cs typeface="+mn-ea"/>
                <a:sym typeface="+mn-lt"/>
              </a:endParaRPr>
            </a:p>
          </p:txBody>
        </p:sp>
        <p:sp>
          <p:nvSpPr>
            <p:cNvPr id="144" name="椭圆 143"/>
            <p:cNvSpPr/>
            <p:nvPr/>
          </p:nvSpPr>
          <p:spPr>
            <a:xfrm>
              <a:off x="23983" y="1333840"/>
              <a:ext cx="214874" cy="21487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9525">
              <a:solidFill>
                <a:schemeClr val="bg1"/>
              </a:solidFill>
            </a:ln>
            <a:effectLst>
              <a:outerShdw blurRad="419100" dist="190500" dir="2700000" sx="90000" sy="90000" algn="tl" rotWithShape="0">
                <a:schemeClr val="tx1">
                  <a:alpha val="4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00">
                <a:cs typeface="+mn-ea"/>
                <a:sym typeface="+mn-lt"/>
              </a:endParaRPr>
            </a:p>
          </p:txBody>
        </p:sp>
      </p:grpSp>
      <p:sp>
        <p:nvSpPr>
          <p:cNvPr id="10" name="文本占位符 2"/>
          <p:cNvSpPr>
            <a:spLocks noGrp="1"/>
          </p:cNvSpPr>
          <p:nvPr>
            <p:ph type="body" idx="13" hasCustomPrompt="1"/>
          </p:nvPr>
        </p:nvSpPr>
        <p:spPr>
          <a:xfrm>
            <a:off x="412750" y="325120"/>
            <a:ext cx="668655" cy="51244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635" y="6306820"/>
            <a:ext cx="12198985" cy="55943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635" y="-16510"/>
            <a:ext cx="12198985" cy="11049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366520" y="208280"/>
            <a:ext cx="10514330" cy="684530"/>
          </a:xfrm>
          <a:prstGeom prst="rect">
            <a:avLst/>
          </a:prstGeom>
        </p:spPr>
        <p:txBody>
          <a:bodyPr/>
          <a:lstStyle>
            <a:lvl1pPr eaLnBrk="1" fontAlgn="ctr" latinLnBrk="0" hangingPunct="1"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内容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6535" y="1217295"/>
            <a:ext cx="8482965" cy="4959985"/>
          </a:xfrm>
          <a:prstGeom prst="rect">
            <a:avLst/>
          </a:prstGeom>
        </p:spPr>
        <p:txBody>
          <a:bodyPr/>
          <a:lstStyle>
            <a:lvl1pPr marL="458470" indent="-457200" eaLnBrk="1" fontAlgn="auto" latinLnBrk="0" hangingPunct="1">
              <a:lnSpc>
                <a:spcPct val="150000"/>
              </a:lnSpc>
              <a:buFont typeface="Wingdings" panose="05000000000000000000" charset="0"/>
              <a:buChar char="J"/>
              <a:defRPr>
                <a:latin typeface="+mn-ea"/>
                <a:ea typeface="+mn-ea"/>
              </a:defRPr>
            </a:lvl1pPr>
            <a:lvl2pPr marL="833755" indent="-342900" eaLnBrk="1" fontAlgn="auto" latinLnBrk="0" hangingPunct="1">
              <a:lnSpc>
                <a:spcPct val="150000"/>
              </a:lnSpc>
              <a:buSzPct val="80000"/>
              <a:buFont typeface="Wingdings" panose="05000000000000000000" charset="0"/>
              <a:buChar char="¡"/>
              <a:defRPr>
                <a:latin typeface="+mn-ea"/>
                <a:ea typeface="+mn-ea"/>
              </a:defRPr>
            </a:lvl2pPr>
            <a:lvl3pPr marL="1323340" indent="-342900" eaLnBrk="1" fontAlgn="auto" latinLnBrk="0" hangingPunct="1">
              <a:lnSpc>
                <a:spcPct val="150000"/>
              </a:lnSpc>
              <a:buSzPct val="140000"/>
              <a:buFont typeface="Wingdings" panose="05000000000000000000" charset="0"/>
              <a:buChar char=""/>
              <a:defRPr>
                <a:latin typeface="+mn-ea"/>
                <a:ea typeface="+mn-ea"/>
              </a:defRPr>
            </a:lvl3pPr>
            <a:lvl4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4pPr>
            <a:lvl5pPr indent="-227330" eaLnBrk="1" fontAlgn="auto" latinLnBrk="0" hangingPunct="1">
              <a:lnSpc>
                <a:spcPct val="150000"/>
              </a:lnSpc>
              <a:defRPr>
                <a:latin typeface="+mn-ea"/>
                <a:ea typeface="+mn-ea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88100"/>
            <a:ext cx="1739265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苏铅坤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104130" y="6388100"/>
            <a:ext cx="315976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操作系统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1129645" y="6388100"/>
            <a:ext cx="751205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2" name="文本框 17"/>
          <p:cNvSpPr txBox="1"/>
          <p:nvPr userDrawn="1"/>
        </p:nvSpPr>
        <p:spPr>
          <a:xfrm>
            <a:off x="381726" y="248569"/>
            <a:ext cx="771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lang="zh-CN" altLang="en-US" sz="32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137" name="组合 136"/>
          <p:cNvGrpSpPr/>
          <p:nvPr userDrawn="1"/>
        </p:nvGrpSpPr>
        <p:grpSpPr>
          <a:xfrm>
            <a:off x="216618" y="172145"/>
            <a:ext cx="942567" cy="804941"/>
            <a:chOff x="-232427" y="-283585"/>
            <a:chExt cx="2596386" cy="2217283"/>
          </a:xfrm>
        </p:grpSpPr>
        <p:sp>
          <p:nvSpPr>
            <p:cNvPr id="138" name="椭圆 137"/>
            <p:cNvSpPr/>
            <p:nvPr/>
          </p:nvSpPr>
          <p:spPr>
            <a:xfrm>
              <a:off x="-232427" y="-181291"/>
              <a:ext cx="942567" cy="942567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1905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 dirty="0">
                <a:cs typeface="+mn-ea"/>
                <a:sym typeface="+mn-lt"/>
              </a:endParaRPr>
            </a:p>
          </p:txBody>
        </p:sp>
        <p:sp>
          <p:nvSpPr>
            <p:cNvPr id="139" name="椭圆 138"/>
            <p:cNvSpPr/>
            <p:nvPr/>
          </p:nvSpPr>
          <p:spPr>
            <a:xfrm>
              <a:off x="1360810" y="855446"/>
              <a:ext cx="927953" cy="92795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540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0" name="椭圆 139"/>
            <p:cNvSpPr/>
            <p:nvPr/>
          </p:nvSpPr>
          <p:spPr>
            <a:xfrm>
              <a:off x="308145" y="808463"/>
              <a:ext cx="1125235" cy="1125235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2225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1" name="椭圆 140"/>
            <p:cNvSpPr/>
            <p:nvPr/>
          </p:nvSpPr>
          <p:spPr>
            <a:xfrm>
              <a:off x="166801" y="-283585"/>
              <a:ext cx="2089723" cy="2089721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5400">
              <a:solidFill>
                <a:schemeClr val="bg1"/>
              </a:solidFill>
            </a:ln>
            <a:effectLst>
              <a:outerShdw blurRad="419100" dist="2032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3" name="椭圆 142"/>
            <p:cNvSpPr/>
            <p:nvPr/>
          </p:nvSpPr>
          <p:spPr>
            <a:xfrm>
              <a:off x="2149085" y="-283585"/>
              <a:ext cx="214874" cy="21487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9525">
              <a:solidFill>
                <a:schemeClr val="bg1"/>
              </a:solidFill>
            </a:ln>
            <a:effectLst>
              <a:outerShdw blurRad="419100" dist="190500" dir="2700000" sx="90000" sy="90000" algn="tl" rotWithShape="0">
                <a:schemeClr val="tx1">
                  <a:alpha val="4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00">
                <a:cs typeface="+mn-ea"/>
                <a:sym typeface="+mn-lt"/>
              </a:endParaRPr>
            </a:p>
          </p:txBody>
        </p:sp>
        <p:sp>
          <p:nvSpPr>
            <p:cNvPr id="144" name="椭圆 143"/>
            <p:cNvSpPr/>
            <p:nvPr/>
          </p:nvSpPr>
          <p:spPr>
            <a:xfrm>
              <a:off x="23983" y="1333840"/>
              <a:ext cx="214874" cy="21487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9525">
              <a:solidFill>
                <a:schemeClr val="bg1"/>
              </a:solidFill>
            </a:ln>
            <a:effectLst>
              <a:outerShdw blurRad="419100" dist="190500" dir="2700000" sx="90000" sy="90000" algn="tl" rotWithShape="0">
                <a:schemeClr val="tx1">
                  <a:alpha val="4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00">
                <a:cs typeface="+mn-ea"/>
                <a:sym typeface="+mn-lt"/>
              </a:endParaRPr>
            </a:p>
          </p:txBody>
        </p:sp>
      </p:grpSp>
      <p:sp>
        <p:nvSpPr>
          <p:cNvPr id="10" name="文本占位符 2"/>
          <p:cNvSpPr>
            <a:spLocks noGrp="1"/>
          </p:cNvSpPr>
          <p:nvPr>
            <p:ph type="body" idx="13" hasCustomPrompt="1"/>
          </p:nvPr>
        </p:nvSpPr>
        <p:spPr>
          <a:xfrm>
            <a:off x="412750" y="325120"/>
            <a:ext cx="668655" cy="51244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zh-CN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34450" y="2171065"/>
            <a:ext cx="29464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635" y="6306820"/>
            <a:ext cx="12198985" cy="55943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635" y="-16510"/>
            <a:ext cx="12198985" cy="11049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366520" y="208280"/>
            <a:ext cx="10514330" cy="684530"/>
          </a:xfrm>
          <a:prstGeom prst="rect">
            <a:avLst/>
          </a:prstGeom>
        </p:spPr>
        <p:txBody>
          <a:bodyPr/>
          <a:lstStyle>
            <a:lvl1pPr eaLnBrk="1" fontAlgn="ctr" latinLnBrk="0" hangingPunct="1"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入标题内容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88100"/>
            <a:ext cx="1739265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苏铅坤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104130" y="6388100"/>
            <a:ext cx="315976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操作系统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1129645" y="6388100"/>
            <a:ext cx="751205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F8BEFBF-5B5F-4BD2-A74A-61A97BF1200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2" name="文本框 17"/>
          <p:cNvSpPr txBox="1"/>
          <p:nvPr userDrawn="1"/>
        </p:nvSpPr>
        <p:spPr>
          <a:xfrm>
            <a:off x="381726" y="248569"/>
            <a:ext cx="771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lang="zh-CN" altLang="en-US" sz="32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137" name="组合 136"/>
          <p:cNvGrpSpPr/>
          <p:nvPr userDrawn="1"/>
        </p:nvGrpSpPr>
        <p:grpSpPr>
          <a:xfrm>
            <a:off x="216618" y="172145"/>
            <a:ext cx="942567" cy="804941"/>
            <a:chOff x="-232427" y="-283585"/>
            <a:chExt cx="2596386" cy="2217283"/>
          </a:xfrm>
        </p:grpSpPr>
        <p:sp>
          <p:nvSpPr>
            <p:cNvPr id="138" name="椭圆 137"/>
            <p:cNvSpPr/>
            <p:nvPr/>
          </p:nvSpPr>
          <p:spPr>
            <a:xfrm>
              <a:off x="-232427" y="-181291"/>
              <a:ext cx="942567" cy="942567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1905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 dirty="0">
                <a:cs typeface="+mn-ea"/>
                <a:sym typeface="+mn-lt"/>
              </a:endParaRPr>
            </a:p>
          </p:txBody>
        </p:sp>
        <p:sp>
          <p:nvSpPr>
            <p:cNvPr id="139" name="椭圆 138"/>
            <p:cNvSpPr/>
            <p:nvPr/>
          </p:nvSpPr>
          <p:spPr>
            <a:xfrm>
              <a:off x="1360810" y="855446"/>
              <a:ext cx="927953" cy="92795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5400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0" name="椭圆 139"/>
            <p:cNvSpPr/>
            <p:nvPr/>
          </p:nvSpPr>
          <p:spPr>
            <a:xfrm>
              <a:off x="308145" y="808463"/>
              <a:ext cx="1125235" cy="1125235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2225">
              <a:solidFill>
                <a:schemeClr val="bg1"/>
              </a:solidFill>
            </a:ln>
            <a:effectLst>
              <a:outerShdw blurRad="419100" dist="5715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1" name="椭圆 140"/>
            <p:cNvSpPr/>
            <p:nvPr/>
          </p:nvSpPr>
          <p:spPr>
            <a:xfrm>
              <a:off x="166801" y="-283585"/>
              <a:ext cx="2089723" cy="2089721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25400">
              <a:solidFill>
                <a:schemeClr val="bg1"/>
              </a:solidFill>
            </a:ln>
            <a:effectLst>
              <a:outerShdw blurRad="419100" dist="203200" dir="2700000" sx="90000" sy="90000" algn="tl" rotWithShape="0">
                <a:schemeClr val="tx1">
                  <a:lumMod val="50000"/>
                  <a:lumOff val="50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00">
                <a:cs typeface="+mn-ea"/>
                <a:sym typeface="+mn-lt"/>
              </a:endParaRPr>
            </a:p>
          </p:txBody>
        </p:sp>
        <p:sp>
          <p:nvSpPr>
            <p:cNvPr id="143" name="椭圆 142"/>
            <p:cNvSpPr/>
            <p:nvPr/>
          </p:nvSpPr>
          <p:spPr>
            <a:xfrm>
              <a:off x="2149085" y="-283585"/>
              <a:ext cx="214874" cy="21487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9525">
              <a:solidFill>
                <a:schemeClr val="bg1"/>
              </a:solidFill>
            </a:ln>
            <a:effectLst>
              <a:outerShdw blurRad="419100" dist="190500" dir="2700000" sx="90000" sy="90000" algn="tl" rotWithShape="0">
                <a:schemeClr val="tx1">
                  <a:alpha val="4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00">
                <a:cs typeface="+mn-ea"/>
                <a:sym typeface="+mn-lt"/>
              </a:endParaRPr>
            </a:p>
          </p:txBody>
        </p:sp>
        <p:sp>
          <p:nvSpPr>
            <p:cNvPr id="144" name="椭圆 143"/>
            <p:cNvSpPr/>
            <p:nvPr/>
          </p:nvSpPr>
          <p:spPr>
            <a:xfrm>
              <a:off x="23983" y="1333840"/>
              <a:ext cx="214874" cy="21487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6000">
                  <a:schemeClr val="bg1"/>
                </a:gs>
                <a:gs pos="100000">
                  <a:srgbClr val="C7C7C7"/>
                </a:gs>
              </a:gsLst>
              <a:lin ang="13500000" scaled="1"/>
              <a:tileRect/>
            </a:gradFill>
            <a:ln w="9525">
              <a:solidFill>
                <a:schemeClr val="bg1"/>
              </a:solidFill>
            </a:ln>
            <a:effectLst>
              <a:outerShdw blurRad="419100" dist="190500" dir="2700000" sx="90000" sy="90000" algn="tl" rotWithShape="0">
                <a:schemeClr val="tx1">
                  <a:alpha val="4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00">
                <a:cs typeface="+mn-ea"/>
                <a:sym typeface="+mn-lt"/>
              </a:endParaRPr>
            </a:p>
          </p:txBody>
        </p:sp>
      </p:grpSp>
      <p:sp>
        <p:nvSpPr>
          <p:cNvPr id="10" name="文本占位符 2"/>
          <p:cNvSpPr>
            <a:spLocks noGrp="1"/>
          </p:cNvSpPr>
          <p:nvPr>
            <p:ph type="body" idx="13" hasCustomPrompt="1"/>
          </p:nvPr>
        </p:nvSpPr>
        <p:spPr>
          <a:xfrm>
            <a:off x="412750" y="325120"/>
            <a:ext cx="668655" cy="51244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DHCP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DHCP</a:t>
            </a:r>
            <a:r>
              <a:rPr lang="zh-CN" altLang="en-US"/>
              <a:t>协议工作过程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80440" lvl="2" indent="0">
              <a:buNone/>
            </a:pPr>
            <a:r>
              <a:rPr lang="en-US" dirty="0"/>
              <a:t>6</a:t>
            </a:r>
            <a:r>
              <a:rPr lang="zh-CN" altLang="en-US" dirty="0"/>
              <a:t>：</a:t>
            </a:r>
            <a:r>
              <a:rPr lang="en-US" dirty="0" err="1"/>
              <a:t>租用期过了一半，DHCP发送请求报文DHCPREQUEST要求更新租用期</a:t>
            </a:r>
            <a:endParaRPr lang="en-US" dirty="0"/>
          </a:p>
          <a:p>
            <a:pPr marL="980440" lvl="2" indent="0">
              <a:buNone/>
            </a:pPr>
            <a:r>
              <a:rPr lang="en-US" dirty="0"/>
              <a:t>7</a:t>
            </a:r>
            <a:r>
              <a:rPr lang="zh-CN" altLang="en-US" dirty="0"/>
              <a:t>：DHCP 服务器若同意，则发回确认报文DHCPACK。DHCP客户得到了新的租用期，重新设置计时器</a:t>
            </a:r>
          </a:p>
          <a:p>
            <a:pPr marL="980440" lvl="2" indent="0">
              <a:buNone/>
            </a:pPr>
            <a:r>
              <a:rPr lang="en-US" altLang="zh-CN" dirty="0"/>
              <a:t>8: DHCP </a:t>
            </a:r>
            <a:r>
              <a:rPr lang="zh-CN" altLang="en-US" dirty="0"/>
              <a:t>服务器若不同意，则发回否认报文</a:t>
            </a:r>
            <a:r>
              <a:rPr lang="en-US" altLang="zh-CN" dirty="0"/>
              <a:t>DHCPNACK</a:t>
            </a:r>
            <a:r>
              <a:rPr lang="zh-CN" altLang="en-US" dirty="0"/>
              <a:t>。这时 </a:t>
            </a:r>
            <a:r>
              <a:rPr lang="en-US" altLang="zh-CN" dirty="0"/>
              <a:t>DHCP </a:t>
            </a:r>
            <a:r>
              <a:rPr lang="zh-CN" altLang="en-US" dirty="0"/>
              <a:t>客户必须立即停止使用原来的 </a:t>
            </a:r>
            <a:r>
              <a:rPr lang="en-US" altLang="zh-CN" dirty="0"/>
              <a:t>IP </a:t>
            </a:r>
            <a:r>
              <a:rPr lang="zh-CN" altLang="en-US" dirty="0"/>
              <a:t>地址，而必须重新申请 </a:t>
            </a:r>
            <a:r>
              <a:rPr lang="en-US" altLang="zh-CN" dirty="0"/>
              <a:t>IP </a:t>
            </a:r>
            <a:r>
              <a:rPr lang="zh-CN" altLang="en-US" dirty="0"/>
              <a:t>地址（回到步骤</a:t>
            </a:r>
            <a:r>
              <a:rPr lang="en-US" altLang="zh-CN" dirty="0"/>
              <a:t>2</a:t>
            </a:r>
            <a:r>
              <a:rPr lang="zh-CN" altLang="en-US" dirty="0"/>
              <a:t>）。</a:t>
            </a:r>
          </a:p>
          <a:p>
            <a:pPr marL="980440" lvl="2" indent="0">
              <a:buNone/>
            </a:pPr>
            <a:r>
              <a:rPr lang="en-US" altLang="zh-CN" dirty="0"/>
              <a:t>9</a:t>
            </a:r>
            <a:r>
              <a:rPr lang="zh-CN" altLang="en-US" dirty="0"/>
              <a:t>：DHCP 客户可随时提前终止服务器所提供的租用期，这时只需向 DHCP 服务器发送释放报文 DHCPRELEASE 即可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操作系统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008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+mn-ea"/>
              </a:rPr>
              <a:t>DHCP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操作系统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2</a:t>
            </a:fld>
            <a:endParaRPr lang="zh-CN" alt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1285" y="1458595"/>
            <a:ext cx="6776085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DHCP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动态主机配置协议 (Dynamic Host Configuration Protocol)</a:t>
            </a:r>
          </a:p>
          <a:p>
            <a:endParaRPr lang="en-US"/>
          </a:p>
          <a:p>
            <a:r>
              <a:rPr lang="en-US"/>
              <a:t>在协议软件中给这些参数赋值的动作叫做协议配置。 </a:t>
            </a:r>
          </a:p>
          <a:p>
            <a:pPr lvl="1"/>
            <a:r>
              <a:rPr lang="en-US"/>
              <a:t>IP 地址</a:t>
            </a:r>
          </a:p>
          <a:p>
            <a:pPr lvl="1"/>
            <a:r>
              <a:rPr lang="en-US"/>
              <a:t>子网掩码</a:t>
            </a:r>
          </a:p>
          <a:p>
            <a:pPr lvl="1"/>
            <a:r>
              <a:rPr lang="en-US"/>
              <a:t>默认路由器的IP地址</a:t>
            </a:r>
          </a:p>
          <a:p>
            <a:pPr lvl="1"/>
            <a:r>
              <a:rPr lang="en-US"/>
              <a:t>域名服务器的IP地址</a:t>
            </a:r>
          </a:p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操作系统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DHCP</a:t>
            </a:r>
            <a:r>
              <a:rPr lang="zh-CN" altLang="en-US"/>
              <a:t>工作过程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需要IP地址的主机</a:t>
            </a:r>
            <a:r>
              <a:rPr lang="zh-CN" altLang="en-US"/>
              <a:t>（</a:t>
            </a:r>
            <a:r>
              <a:rPr lang="en-US">
                <a:sym typeface="+mn-ea"/>
              </a:rPr>
              <a:t>DHCP客户</a:t>
            </a:r>
            <a:r>
              <a:rPr lang="zh-CN" altLang="en-US"/>
              <a:t>）</a:t>
            </a:r>
            <a:r>
              <a:rPr lang="en-US"/>
              <a:t>在启动时向DHCP服务器广播发送发现报文（DHCPDISCOVER）</a:t>
            </a:r>
          </a:p>
          <a:p>
            <a:pPr lvl="1"/>
            <a:r>
              <a:rPr lang="en-US"/>
              <a:t>本地网络上所有主机都能收到此广播报文，但只有DHCP服务器才回答此广播报文。</a:t>
            </a:r>
          </a:p>
          <a:p>
            <a:r>
              <a:rPr lang="en-US"/>
              <a:t>DHCP服务器先在其数据库中查找该计算机的配置信息。若找到，则返回找到的信息。若找不到，则从服务器的 IP 地址池 (address pool) 中取一个地址分配给该计算机</a:t>
            </a:r>
          </a:p>
          <a:p>
            <a:pPr lvl="1"/>
            <a:r>
              <a:rPr lang="en-US"/>
              <a:t>DHCP服务器的回答报文叫做提供报文（DHCPOFFER）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操作系统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DHCP</a:t>
            </a:r>
            <a:r>
              <a:rPr lang="zh-CN" altLang="en-US"/>
              <a:t>服务器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并不是每个网络上都有DHCP服务器</a:t>
            </a:r>
            <a:r>
              <a:rPr lang="zh-CN" altLang="en-US"/>
              <a:t>（</a:t>
            </a:r>
            <a:r>
              <a:rPr lang="en-US"/>
              <a:t>数量太多</a:t>
            </a:r>
            <a:r>
              <a:rPr lang="zh-CN" altLang="en-US"/>
              <a:t>），但</a:t>
            </a:r>
            <a:r>
              <a:rPr lang="en-US"/>
              <a:t>每一个网络至少有一个DHCP中继代理，配置了DHCP服务器的IP地址信息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操作系统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301059" name="Line 5"/>
          <p:cNvSpPr>
            <a:spLocks noChangeShapeType="1"/>
          </p:cNvSpPr>
          <p:nvPr/>
        </p:nvSpPr>
        <p:spPr bwMode="auto">
          <a:xfrm>
            <a:off x="2455010" y="4172098"/>
            <a:ext cx="0" cy="42227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solidFill>
                <a:srgbClr val="000099"/>
              </a:solidFill>
            </a:endParaRPr>
          </a:p>
        </p:txBody>
      </p:sp>
      <p:sp>
        <p:nvSpPr>
          <p:cNvPr id="301060" name="Line 6"/>
          <p:cNvSpPr>
            <a:spLocks noChangeShapeType="1"/>
          </p:cNvSpPr>
          <p:nvPr/>
        </p:nvSpPr>
        <p:spPr bwMode="auto">
          <a:xfrm flipV="1">
            <a:off x="4936671" y="5016648"/>
            <a:ext cx="5271161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solidFill>
                <a:srgbClr val="000099"/>
              </a:solidFill>
            </a:endParaRPr>
          </a:p>
        </p:txBody>
      </p:sp>
      <p:pic>
        <p:nvPicPr>
          <p:cNvPr id="301061" name="Picture 7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1012" y="3856186"/>
            <a:ext cx="944165" cy="159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1062" name="Text Box 8"/>
          <p:cNvSpPr txBox="1">
            <a:spLocks noChangeArrowheads="1"/>
          </p:cNvSpPr>
          <p:nvPr/>
        </p:nvSpPr>
        <p:spPr bwMode="auto">
          <a:xfrm>
            <a:off x="1127331" y="2813199"/>
            <a:ext cx="690880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zh-CN" altLang="en-US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主机</a:t>
            </a:r>
          </a:p>
        </p:txBody>
      </p:sp>
      <p:sp>
        <p:nvSpPr>
          <p:cNvPr id="301063" name="Text Box 9"/>
          <p:cNvSpPr txBox="1">
            <a:spLocks noChangeArrowheads="1"/>
          </p:cNvSpPr>
          <p:nvPr/>
        </p:nvSpPr>
        <p:spPr bwMode="auto">
          <a:xfrm>
            <a:off x="10010558" y="3229124"/>
            <a:ext cx="944880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DHCP</a:t>
            </a:r>
          </a:p>
          <a:p>
            <a:pPr algn="ctr" eaLnBrk="1" hangingPunct="1"/>
            <a:r>
              <a:rPr kumimoji="1" lang="zh-CN" altLang="en-US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服务器</a:t>
            </a:r>
          </a:p>
        </p:txBody>
      </p:sp>
      <p:grpSp>
        <p:nvGrpSpPr>
          <p:cNvPr id="301064" name="Group 10"/>
          <p:cNvGrpSpPr/>
          <p:nvPr/>
        </p:nvGrpSpPr>
        <p:grpSpPr bwMode="auto">
          <a:xfrm>
            <a:off x="7934267" y="4276873"/>
            <a:ext cx="1587368" cy="1411288"/>
            <a:chOff x="3204" y="2684"/>
            <a:chExt cx="1080" cy="854"/>
          </a:xfrm>
        </p:grpSpPr>
        <p:sp>
          <p:nvSpPr>
            <p:cNvPr id="301084" name="Oval 11"/>
            <p:cNvSpPr>
              <a:spLocks noChangeArrowheads="1"/>
            </p:cNvSpPr>
            <p:nvPr/>
          </p:nvSpPr>
          <p:spPr bwMode="auto">
            <a:xfrm>
              <a:off x="3457" y="2684"/>
              <a:ext cx="464" cy="228"/>
            </a:xfrm>
            <a:prstGeom prst="ellipse">
              <a:avLst/>
            </a:prstGeom>
            <a:solidFill>
              <a:srgbClr val="EAEAEA"/>
            </a:solidFill>
            <a:ln w="12700">
              <a:solidFill>
                <a:srgbClr val="000000"/>
              </a:solidFill>
              <a:round/>
            </a:ln>
          </p:spPr>
          <p:txBody>
            <a:bodyPr/>
            <a:lstStyle/>
            <a:p>
              <a:pPr eaLnBrk="1" hangingPunct="1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01085" name="Freeform 12"/>
            <p:cNvSpPr/>
            <p:nvPr/>
          </p:nvSpPr>
          <p:spPr bwMode="auto">
            <a:xfrm>
              <a:off x="3853" y="2753"/>
              <a:ext cx="312" cy="202"/>
            </a:xfrm>
            <a:custGeom>
              <a:avLst/>
              <a:gdLst>
                <a:gd name="T0" fmla="*/ 182 w 312"/>
                <a:gd name="T1" fmla="*/ 10 h 202"/>
                <a:gd name="T2" fmla="*/ 150 w 312"/>
                <a:gd name="T3" fmla="*/ 4 h 202"/>
                <a:gd name="T4" fmla="*/ 119 w 312"/>
                <a:gd name="T5" fmla="*/ 0 h 202"/>
                <a:gd name="T6" fmla="*/ 91 w 312"/>
                <a:gd name="T7" fmla="*/ 2 h 202"/>
                <a:gd name="T8" fmla="*/ 67 w 312"/>
                <a:gd name="T9" fmla="*/ 8 h 202"/>
                <a:gd name="T10" fmla="*/ 44 w 312"/>
                <a:gd name="T11" fmla="*/ 16 h 202"/>
                <a:gd name="T12" fmla="*/ 25 w 312"/>
                <a:gd name="T13" fmla="*/ 29 h 202"/>
                <a:gd name="T14" fmla="*/ 12 w 312"/>
                <a:gd name="T15" fmla="*/ 44 h 202"/>
                <a:gd name="T16" fmla="*/ 2 w 312"/>
                <a:gd name="T17" fmla="*/ 61 h 202"/>
                <a:gd name="T18" fmla="*/ 0 w 312"/>
                <a:gd name="T19" fmla="*/ 80 h 202"/>
                <a:gd name="T20" fmla="*/ 6 w 312"/>
                <a:gd name="T21" fmla="*/ 99 h 202"/>
                <a:gd name="T22" fmla="*/ 16 w 312"/>
                <a:gd name="T23" fmla="*/ 117 h 202"/>
                <a:gd name="T24" fmla="*/ 31 w 312"/>
                <a:gd name="T25" fmla="*/ 136 h 202"/>
                <a:gd name="T26" fmla="*/ 51 w 312"/>
                <a:gd name="T27" fmla="*/ 153 h 202"/>
                <a:gd name="T28" fmla="*/ 74 w 312"/>
                <a:gd name="T29" fmla="*/ 170 h 202"/>
                <a:gd name="T30" fmla="*/ 102 w 312"/>
                <a:gd name="T31" fmla="*/ 183 h 202"/>
                <a:gd name="T32" fmla="*/ 133 w 312"/>
                <a:gd name="T33" fmla="*/ 193 h 202"/>
                <a:gd name="T34" fmla="*/ 165 w 312"/>
                <a:gd name="T35" fmla="*/ 199 h 202"/>
                <a:gd name="T36" fmla="*/ 195 w 312"/>
                <a:gd name="T37" fmla="*/ 202 h 202"/>
                <a:gd name="T38" fmla="*/ 223 w 312"/>
                <a:gd name="T39" fmla="*/ 200 h 202"/>
                <a:gd name="T40" fmla="*/ 248 w 312"/>
                <a:gd name="T41" fmla="*/ 195 h 202"/>
                <a:gd name="T42" fmla="*/ 271 w 312"/>
                <a:gd name="T43" fmla="*/ 187 h 202"/>
                <a:gd name="T44" fmla="*/ 289 w 312"/>
                <a:gd name="T45" fmla="*/ 174 h 202"/>
                <a:gd name="T46" fmla="*/ 303 w 312"/>
                <a:gd name="T47" fmla="*/ 159 h 202"/>
                <a:gd name="T48" fmla="*/ 310 w 312"/>
                <a:gd name="T49" fmla="*/ 142 h 202"/>
                <a:gd name="T50" fmla="*/ 312 w 312"/>
                <a:gd name="T51" fmla="*/ 123 h 202"/>
                <a:gd name="T52" fmla="*/ 308 w 312"/>
                <a:gd name="T53" fmla="*/ 104 h 202"/>
                <a:gd name="T54" fmla="*/ 297 w 312"/>
                <a:gd name="T55" fmla="*/ 85 h 202"/>
                <a:gd name="T56" fmla="*/ 284 w 312"/>
                <a:gd name="T57" fmla="*/ 66 h 202"/>
                <a:gd name="T58" fmla="*/ 263 w 312"/>
                <a:gd name="T59" fmla="*/ 50 h 202"/>
                <a:gd name="T60" fmla="*/ 240 w 312"/>
                <a:gd name="T61" fmla="*/ 33 h 202"/>
                <a:gd name="T62" fmla="*/ 212 w 312"/>
                <a:gd name="T63" fmla="*/ 19 h 202"/>
                <a:gd name="T64" fmla="*/ 182 w 312"/>
                <a:gd name="T65" fmla="*/ 10 h 20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12" h="202">
                  <a:moveTo>
                    <a:pt x="182" y="10"/>
                  </a:moveTo>
                  <a:lnTo>
                    <a:pt x="150" y="4"/>
                  </a:lnTo>
                  <a:lnTo>
                    <a:pt x="119" y="0"/>
                  </a:lnTo>
                  <a:lnTo>
                    <a:pt x="91" y="2"/>
                  </a:lnTo>
                  <a:lnTo>
                    <a:pt x="67" y="8"/>
                  </a:lnTo>
                  <a:lnTo>
                    <a:pt x="44" y="16"/>
                  </a:lnTo>
                  <a:lnTo>
                    <a:pt x="25" y="29"/>
                  </a:lnTo>
                  <a:lnTo>
                    <a:pt x="12" y="44"/>
                  </a:lnTo>
                  <a:lnTo>
                    <a:pt x="2" y="61"/>
                  </a:lnTo>
                  <a:lnTo>
                    <a:pt x="0" y="80"/>
                  </a:lnTo>
                  <a:lnTo>
                    <a:pt x="6" y="99"/>
                  </a:lnTo>
                  <a:lnTo>
                    <a:pt x="16" y="117"/>
                  </a:lnTo>
                  <a:lnTo>
                    <a:pt x="31" y="136"/>
                  </a:lnTo>
                  <a:lnTo>
                    <a:pt x="51" y="153"/>
                  </a:lnTo>
                  <a:lnTo>
                    <a:pt x="74" y="170"/>
                  </a:lnTo>
                  <a:lnTo>
                    <a:pt x="102" y="183"/>
                  </a:lnTo>
                  <a:lnTo>
                    <a:pt x="133" y="193"/>
                  </a:lnTo>
                  <a:lnTo>
                    <a:pt x="165" y="199"/>
                  </a:lnTo>
                  <a:lnTo>
                    <a:pt x="195" y="202"/>
                  </a:lnTo>
                  <a:lnTo>
                    <a:pt x="223" y="200"/>
                  </a:lnTo>
                  <a:lnTo>
                    <a:pt x="248" y="195"/>
                  </a:lnTo>
                  <a:lnTo>
                    <a:pt x="271" y="187"/>
                  </a:lnTo>
                  <a:lnTo>
                    <a:pt x="289" y="174"/>
                  </a:lnTo>
                  <a:lnTo>
                    <a:pt x="303" y="159"/>
                  </a:lnTo>
                  <a:lnTo>
                    <a:pt x="310" y="142"/>
                  </a:lnTo>
                  <a:lnTo>
                    <a:pt x="312" y="123"/>
                  </a:lnTo>
                  <a:lnTo>
                    <a:pt x="308" y="104"/>
                  </a:lnTo>
                  <a:lnTo>
                    <a:pt x="297" y="85"/>
                  </a:lnTo>
                  <a:lnTo>
                    <a:pt x="284" y="66"/>
                  </a:lnTo>
                  <a:lnTo>
                    <a:pt x="263" y="50"/>
                  </a:lnTo>
                  <a:lnTo>
                    <a:pt x="240" y="33"/>
                  </a:lnTo>
                  <a:lnTo>
                    <a:pt x="212" y="19"/>
                  </a:lnTo>
                  <a:lnTo>
                    <a:pt x="182" y="10"/>
                  </a:lnTo>
                  <a:close/>
                </a:path>
              </a:pathLst>
            </a:custGeom>
            <a:solidFill>
              <a:srgbClr val="EAEAEA"/>
            </a:solidFill>
            <a:ln w="12700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01086" name="Freeform 13"/>
            <p:cNvSpPr/>
            <p:nvPr/>
          </p:nvSpPr>
          <p:spPr bwMode="auto">
            <a:xfrm>
              <a:off x="4014" y="2946"/>
              <a:ext cx="270" cy="232"/>
            </a:xfrm>
            <a:custGeom>
              <a:avLst/>
              <a:gdLst>
                <a:gd name="T0" fmla="*/ 181 w 270"/>
                <a:gd name="T1" fmla="*/ 15 h 232"/>
                <a:gd name="T2" fmla="*/ 155 w 270"/>
                <a:gd name="T3" fmla="*/ 6 h 232"/>
                <a:gd name="T4" fmla="*/ 128 w 270"/>
                <a:gd name="T5" fmla="*/ 0 h 232"/>
                <a:gd name="T6" fmla="*/ 104 w 270"/>
                <a:gd name="T7" fmla="*/ 0 h 232"/>
                <a:gd name="T8" fmla="*/ 79 w 270"/>
                <a:gd name="T9" fmla="*/ 4 h 232"/>
                <a:gd name="T10" fmla="*/ 57 w 270"/>
                <a:gd name="T11" fmla="*/ 11 h 232"/>
                <a:gd name="T12" fmla="*/ 38 w 270"/>
                <a:gd name="T13" fmla="*/ 23 h 232"/>
                <a:gd name="T14" fmla="*/ 21 w 270"/>
                <a:gd name="T15" fmla="*/ 38 h 232"/>
                <a:gd name="T16" fmla="*/ 9 w 270"/>
                <a:gd name="T17" fmla="*/ 56 h 232"/>
                <a:gd name="T18" fmla="*/ 2 w 270"/>
                <a:gd name="T19" fmla="*/ 79 h 232"/>
                <a:gd name="T20" fmla="*/ 0 w 270"/>
                <a:gd name="T21" fmla="*/ 100 h 232"/>
                <a:gd name="T22" fmla="*/ 4 w 270"/>
                <a:gd name="T23" fmla="*/ 123 h 232"/>
                <a:gd name="T24" fmla="*/ 13 w 270"/>
                <a:gd name="T25" fmla="*/ 145 h 232"/>
                <a:gd name="T26" fmla="*/ 26 w 270"/>
                <a:gd name="T27" fmla="*/ 166 h 232"/>
                <a:gd name="T28" fmla="*/ 43 w 270"/>
                <a:gd name="T29" fmla="*/ 185 h 232"/>
                <a:gd name="T30" fmla="*/ 64 w 270"/>
                <a:gd name="T31" fmla="*/ 202 h 232"/>
                <a:gd name="T32" fmla="*/ 89 w 270"/>
                <a:gd name="T33" fmla="*/ 217 h 232"/>
                <a:gd name="T34" fmla="*/ 115 w 270"/>
                <a:gd name="T35" fmla="*/ 226 h 232"/>
                <a:gd name="T36" fmla="*/ 142 w 270"/>
                <a:gd name="T37" fmla="*/ 232 h 232"/>
                <a:gd name="T38" fmla="*/ 166 w 270"/>
                <a:gd name="T39" fmla="*/ 232 h 232"/>
                <a:gd name="T40" fmla="*/ 191 w 270"/>
                <a:gd name="T41" fmla="*/ 228 h 232"/>
                <a:gd name="T42" fmla="*/ 213 w 270"/>
                <a:gd name="T43" fmla="*/ 221 h 232"/>
                <a:gd name="T44" fmla="*/ 232 w 270"/>
                <a:gd name="T45" fmla="*/ 209 h 232"/>
                <a:gd name="T46" fmla="*/ 249 w 270"/>
                <a:gd name="T47" fmla="*/ 194 h 232"/>
                <a:gd name="T48" fmla="*/ 261 w 270"/>
                <a:gd name="T49" fmla="*/ 175 h 232"/>
                <a:gd name="T50" fmla="*/ 268 w 270"/>
                <a:gd name="T51" fmla="*/ 155 h 232"/>
                <a:gd name="T52" fmla="*/ 270 w 270"/>
                <a:gd name="T53" fmla="*/ 132 h 232"/>
                <a:gd name="T54" fmla="*/ 266 w 270"/>
                <a:gd name="T55" fmla="*/ 109 h 232"/>
                <a:gd name="T56" fmla="*/ 257 w 270"/>
                <a:gd name="T57" fmla="*/ 87 h 232"/>
                <a:gd name="T58" fmla="*/ 244 w 270"/>
                <a:gd name="T59" fmla="*/ 66 h 232"/>
                <a:gd name="T60" fmla="*/ 227 w 270"/>
                <a:gd name="T61" fmla="*/ 47 h 232"/>
                <a:gd name="T62" fmla="*/ 206 w 270"/>
                <a:gd name="T63" fmla="*/ 30 h 232"/>
                <a:gd name="T64" fmla="*/ 181 w 270"/>
                <a:gd name="T65" fmla="*/ 15 h 2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70" h="232">
                  <a:moveTo>
                    <a:pt x="181" y="15"/>
                  </a:moveTo>
                  <a:lnTo>
                    <a:pt x="155" y="6"/>
                  </a:lnTo>
                  <a:lnTo>
                    <a:pt x="128" y="0"/>
                  </a:lnTo>
                  <a:lnTo>
                    <a:pt x="104" y="0"/>
                  </a:lnTo>
                  <a:lnTo>
                    <a:pt x="79" y="4"/>
                  </a:lnTo>
                  <a:lnTo>
                    <a:pt x="57" y="11"/>
                  </a:lnTo>
                  <a:lnTo>
                    <a:pt x="38" y="23"/>
                  </a:lnTo>
                  <a:lnTo>
                    <a:pt x="21" y="38"/>
                  </a:lnTo>
                  <a:lnTo>
                    <a:pt x="9" y="56"/>
                  </a:lnTo>
                  <a:lnTo>
                    <a:pt x="2" y="79"/>
                  </a:lnTo>
                  <a:lnTo>
                    <a:pt x="0" y="100"/>
                  </a:lnTo>
                  <a:lnTo>
                    <a:pt x="4" y="123"/>
                  </a:lnTo>
                  <a:lnTo>
                    <a:pt x="13" y="145"/>
                  </a:lnTo>
                  <a:lnTo>
                    <a:pt x="26" y="166"/>
                  </a:lnTo>
                  <a:lnTo>
                    <a:pt x="43" y="185"/>
                  </a:lnTo>
                  <a:lnTo>
                    <a:pt x="64" y="202"/>
                  </a:lnTo>
                  <a:lnTo>
                    <a:pt x="89" y="217"/>
                  </a:lnTo>
                  <a:lnTo>
                    <a:pt x="115" y="226"/>
                  </a:lnTo>
                  <a:lnTo>
                    <a:pt x="142" y="232"/>
                  </a:lnTo>
                  <a:lnTo>
                    <a:pt x="166" y="232"/>
                  </a:lnTo>
                  <a:lnTo>
                    <a:pt x="191" y="228"/>
                  </a:lnTo>
                  <a:lnTo>
                    <a:pt x="213" y="221"/>
                  </a:lnTo>
                  <a:lnTo>
                    <a:pt x="232" y="209"/>
                  </a:lnTo>
                  <a:lnTo>
                    <a:pt x="249" y="194"/>
                  </a:lnTo>
                  <a:lnTo>
                    <a:pt x="261" y="175"/>
                  </a:lnTo>
                  <a:lnTo>
                    <a:pt x="268" y="155"/>
                  </a:lnTo>
                  <a:lnTo>
                    <a:pt x="270" y="132"/>
                  </a:lnTo>
                  <a:lnTo>
                    <a:pt x="266" y="109"/>
                  </a:lnTo>
                  <a:lnTo>
                    <a:pt x="257" y="87"/>
                  </a:lnTo>
                  <a:lnTo>
                    <a:pt x="244" y="66"/>
                  </a:lnTo>
                  <a:lnTo>
                    <a:pt x="227" y="47"/>
                  </a:lnTo>
                  <a:lnTo>
                    <a:pt x="206" y="30"/>
                  </a:lnTo>
                  <a:lnTo>
                    <a:pt x="181" y="15"/>
                  </a:lnTo>
                  <a:close/>
                </a:path>
              </a:pathLst>
            </a:custGeom>
            <a:solidFill>
              <a:srgbClr val="EAEAEA"/>
            </a:solidFill>
            <a:ln w="12700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01087" name="Freeform 14"/>
            <p:cNvSpPr/>
            <p:nvPr/>
          </p:nvSpPr>
          <p:spPr bwMode="auto">
            <a:xfrm>
              <a:off x="3927" y="3165"/>
              <a:ext cx="325" cy="285"/>
            </a:xfrm>
            <a:custGeom>
              <a:avLst/>
              <a:gdLst>
                <a:gd name="T0" fmla="*/ 102 w 325"/>
                <a:gd name="T1" fmla="*/ 19 h 285"/>
                <a:gd name="T2" fmla="*/ 74 w 325"/>
                <a:gd name="T3" fmla="*/ 36 h 285"/>
                <a:gd name="T4" fmla="*/ 49 w 325"/>
                <a:gd name="T5" fmla="*/ 58 h 285"/>
                <a:gd name="T6" fmla="*/ 28 w 325"/>
                <a:gd name="T7" fmla="*/ 81 h 285"/>
                <a:gd name="T8" fmla="*/ 13 w 325"/>
                <a:gd name="T9" fmla="*/ 107 h 285"/>
                <a:gd name="T10" fmla="*/ 4 w 325"/>
                <a:gd name="T11" fmla="*/ 134 h 285"/>
                <a:gd name="T12" fmla="*/ 0 w 325"/>
                <a:gd name="T13" fmla="*/ 162 h 285"/>
                <a:gd name="T14" fmla="*/ 2 w 325"/>
                <a:gd name="T15" fmla="*/ 188 h 285"/>
                <a:gd name="T16" fmla="*/ 11 w 325"/>
                <a:gd name="T17" fmla="*/ 215 h 285"/>
                <a:gd name="T18" fmla="*/ 27 w 325"/>
                <a:gd name="T19" fmla="*/ 237 h 285"/>
                <a:gd name="T20" fmla="*/ 45 w 325"/>
                <a:gd name="T21" fmla="*/ 256 h 285"/>
                <a:gd name="T22" fmla="*/ 70 w 325"/>
                <a:gd name="T23" fmla="*/ 271 h 285"/>
                <a:gd name="T24" fmla="*/ 98 w 325"/>
                <a:gd name="T25" fmla="*/ 279 h 285"/>
                <a:gd name="T26" fmla="*/ 127 w 325"/>
                <a:gd name="T27" fmla="*/ 285 h 285"/>
                <a:gd name="T28" fmla="*/ 159 w 325"/>
                <a:gd name="T29" fmla="*/ 283 h 285"/>
                <a:gd name="T30" fmla="*/ 191 w 325"/>
                <a:gd name="T31" fmla="*/ 275 h 285"/>
                <a:gd name="T32" fmla="*/ 223 w 325"/>
                <a:gd name="T33" fmla="*/ 264 h 285"/>
                <a:gd name="T34" fmla="*/ 251 w 325"/>
                <a:gd name="T35" fmla="*/ 247 h 285"/>
                <a:gd name="T36" fmla="*/ 276 w 325"/>
                <a:gd name="T37" fmla="*/ 226 h 285"/>
                <a:gd name="T38" fmla="*/ 297 w 325"/>
                <a:gd name="T39" fmla="*/ 202 h 285"/>
                <a:gd name="T40" fmla="*/ 312 w 325"/>
                <a:gd name="T41" fmla="*/ 175 h 285"/>
                <a:gd name="T42" fmla="*/ 321 w 325"/>
                <a:gd name="T43" fmla="*/ 149 h 285"/>
                <a:gd name="T44" fmla="*/ 325 w 325"/>
                <a:gd name="T45" fmla="*/ 120 h 285"/>
                <a:gd name="T46" fmla="*/ 323 w 325"/>
                <a:gd name="T47" fmla="*/ 94 h 285"/>
                <a:gd name="T48" fmla="*/ 314 w 325"/>
                <a:gd name="T49" fmla="*/ 68 h 285"/>
                <a:gd name="T50" fmla="*/ 299 w 325"/>
                <a:gd name="T51" fmla="*/ 45 h 285"/>
                <a:gd name="T52" fmla="*/ 280 w 325"/>
                <a:gd name="T53" fmla="*/ 26 h 285"/>
                <a:gd name="T54" fmla="*/ 255 w 325"/>
                <a:gd name="T55" fmla="*/ 11 h 285"/>
                <a:gd name="T56" fmla="*/ 229 w 325"/>
                <a:gd name="T57" fmla="*/ 4 h 285"/>
                <a:gd name="T58" fmla="*/ 198 w 325"/>
                <a:gd name="T59" fmla="*/ 0 h 285"/>
                <a:gd name="T60" fmla="*/ 166 w 325"/>
                <a:gd name="T61" fmla="*/ 0 h 285"/>
                <a:gd name="T62" fmla="*/ 134 w 325"/>
                <a:gd name="T63" fmla="*/ 7 h 285"/>
                <a:gd name="T64" fmla="*/ 102 w 325"/>
                <a:gd name="T65" fmla="*/ 19 h 2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25" h="285">
                  <a:moveTo>
                    <a:pt x="102" y="19"/>
                  </a:moveTo>
                  <a:lnTo>
                    <a:pt x="74" y="36"/>
                  </a:lnTo>
                  <a:lnTo>
                    <a:pt x="49" y="58"/>
                  </a:lnTo>
                  <a:lnTo>
                    <a:pt x="28" y="81"/>
                  </a:lnTo>
                  <a:lnTo>
                    <a:pt x="13" y="107"/>
                  </a:lnTo>
                  <a:lnTo>
                    <a:pt x="4" y="134"/>
                  </a:lnTo>
                  <a:lnTo>
                    <a:pt x="0" y="162"/>
                  </a:lnTo>
                  <a:lnTo>
                    <a:pt x="2" y="188"/>
                  </a:lnTo>
                  <a:lnTo>
                    <a:pt x="11" y="215"/>
                  </a:lnTo>
                  <a:lnTo>
                    <a:pt x="27" y="237"/>
                  </a:lnTo>
                  <a:lnTo>
                    <a:pt x="45" y="256"/>
                  </a:lnTo>
                  <a:lnTo>
                    <a:pt x="70" y="271"/>
                  </a:lnTo>
                  <a:lnTo>
                    <a:pt x="98" y="279"/>
                  </a:lnTo>
                  <a:lnTo>
                    <a:pt x="127" y="285"/>
                  </a:lnTo>
                  <a:lnTo>
                    <a:pt x="159" y="283"/>
                  </a:lnTo>
                  <a:lnTo>
                    <a:pt x="191" y="275"/>
                  </a:lnTo>
                  <a:lnTo>
                    <a:pt x="223" y="264"/>
                  </a:lnTo>
                  <a:lnTo>
                    <a:pt x="251" y="247"/>
                  </a:lnTo>
                  <a:lnTo>
                    <a:pt x="276" y="226"/>
                  </a:lnTo>
                  <a:lnTo>
                    <a:pt x="297" y="202"/>
                  </a:lnTo>
                  <a:lnTo>
                    <a:pt x="312" y="175"/>
                  </a:lnTo>
                  <a:lnTo>
                    <a:pt x="321" y="149"/>
                  </a:lnTo>
                  <a:lnTo>
                    <a:pt x="325" y="120"/>
                  </a:lnTo>
                  <a:lnTo>
                    <a:pt x="323" y="94"/>
                  </a:lnTo>
                  <a:lnTo>
                    <a:pt x="314" y="68"/>
                  </a:lnTo>
                  <a:lnTo>
                    <a:pt x="299" y="45"/>
                  </a:lnTo>
                  <a:lnTo>
                    <a:pt x="280" y="26"/>
                  </a:lnTo>
                  <a:lnTo>
                    <a:pt x="255" y="11"/>
                  </a:lnTo>
                  <a:lnTo>
                    <a:pt x="229" y="4"/>
                  </a:lnTo>
                  <a:lnTo>
                    <a:pt x="198" y="0"/>
                  </a:lnTo>
                  <a:lnTo>
                    <a:pt x="166" y="0"/>
                  </a:lnTo>
                  <a:lnTo>
                    <a:pt x="134" y="7"/>
                  </a:lnTo>
                  <a:lnTo>
                    <a:pt x="102" y="19"/>
                  </a:lnTo>
                  <a:close/>
                </a:path>
              </a:pathLst>
            </a:custGeom>
            <a:solidFill>
              <a:srgbClr val="EAEAEA"/>
            </a:solidFill>
            <a:ln w="12700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01088" name="Oval 15"/>
            <p:cNvSpPr>
              <a:spLocks noChangeArrowheads="1"/>
            </p:cNvSpPr>
            <p:nvPr/>
          </p:nvSpPr>
          <p:spPr bwMode="auto">
            <a:xfrm>
              <a:off x="3514" y="3201"/>
              <a:ext cx="538" cy="337"/>
            </a:xfrm>
            <a:prstGeom prst="ellipse">
              <a:avLst/>
            </a:prstGeom>
            <a:solidFill>
              <a:srgbClr val="EAEAEA"/>
            </a:solidFill>
            <a:ln w="12700">
              <a:solidFill>
                <a:srgbClr val="000000"/>
              </a:solidFill>
              <a:round/>
            </a:ln>
          </p:spPr>
          <p:txBody>
            <a:bodyPr/>
            <a:lstStyle/>
            <a:p>
              <a:pPr eaLnBrk="1" hangingPunct="1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01089" name="Freeform 16"/>
            <p:cNvSpPr/>
            <p:nvPr/>
          </p:nvSpPr>
          <p:spPr bwMode="auto">
            <a:xfrm>
              <a:off x="3289" y="3193"/>
              <a:ext cx="300" cy="232"/>
            </a:xfrm>
            <a:custGeom>
              <a:avLst/>
              <a:gdLst>
                <a:gd name="T0" fmla="*/ 185 w 300"/>
                <a:gd name="T1" fmla="*/ 9 h 232"/>
                <a:gd name="T2" fmla="*/ 155 w 300"/>
                <a:gd name="T3" fmla="*/ 2 h 232"/>
                <a:gd name="T4" fmla="*/ 124 w 300"/>
                <a:gd name="T5" fmla="*/ 0 h 232"/>
                <a:gd name="T6" fmla="*/ 98 w 300"/>
                <a:gd name="T7" fmla="*/ 2 h 232"/>
                <a:gd name="T8" fmla="*/ 71 w 300"/>
                <a:gd name="T9" fmla="*/ 8 h 232"/>
                <a:gd name="T10" fmla="*/ 49 w 300"/>
                <a:gd name="T11" fmla="*/ 17 h 232"/>
                <a:gd name="T12" fmla="*/ 30 w 300"/>
                <a:gd name="T13" fmla="*/ 30 h 232"/>
                <a:gd name="T14" fmla="*/ 15 w 300"/>
                <a:gd name="T15" fmla="*/ 47 h 232"/>
                <a:gd name="T16" fmla="*/ 3 w 300"/>
                <a:gd name="T17" fmla="*/ 68 h 232"/>
                <a:gd name="T18" fmla="*/ 0 w 300"/>
                <a:gd name="T19" fmla="*/ 91 h 232"/>
                <a:gd name="T20" fmla="*/ 2 w 300"/>
                <a:gd name="T21" fmla="*/ 113 h 232"/>
                <a:gd name="T22" fmla="*/ 9 w 300"/>
                <a:gd name="T23" fmla="*/ 136 h 232"/>
                <a:gd name="T24" fmla="*/ 22 w 300"/>
                <a:gd name="T25" fmla="*/ 157 h 232"/>
                <a:gd name="T26" fmla="*/ 39 w 300"/>
                <a:gd name="T27" fmla="*/ 177 h 232"/>
                <a:gd name="T28" fmla="*/ 62 w 300"/>
                <a:gd name="T29" fmla="*/ 196 h 232"/>
                <a:gd name="T30" fmla="*/ 87 w 300"/>
                <a:gd name="T31" fmla="*/ 211 h 232"/>
                <a:gd name="T32" fmla="*/ 115 w 300"/>
                <a:gd name="T33" fmla="*/ 223 h 232"/>
                <a:gd name="T34" fmla="*/ 145 w 300"/>
                <a:gd name="T35" fmla="*/ 230 h 232"/>
                <a:gd name="T36" fmla="*/ 175 w 300"/>
                <a:gd name="T37" fmla="*/ 232 h 232"/>
                <a:gd name="T38" fmla="*/ 202 w 300"/>
                <a:gd name="T39" fmla="*/ 230 h 232"/>
                <a:gd name="T40" fmla="*/ 228 w 300"/>
                <a:gd name="T41" fmla="*/ 225 h 232"/>
                <a:gd name="T42" fmla="*/ 251 w 300"/>
                <a:gd name="T43" fmla="*/ 213 h 232"/>
                <a:gd name="T44" fmla="*/ 270 w 300"/>
                <a:gd name="T45" fmla="*/ 200 h 232"/>
                <a:gd name="T46" fmla="*/ 287 w 300"/>
                <a:gd name="T47" fmla="*/ 183 h 232"/>
                <a:gd name="T48" fmla="*/ 296 w 300"/>
                <a:gd name="T49" fmla="*/ 162 h 232"/>
                <a:gd name="T50" fmla="*/ 300 w 300"/>
                <a:gd name="T51" fmla="*/ 140 h 232"/>
                <a:gd name="T52" fmla="*/ 298 w 300"/>
                <a:gd name="T53" fmla="*/ 117 h 232"/>
                <a:gd name="T54" fmla="*/ 291 w 300"/>
                <a:gd name="T55" fmla="*/ 94 h 232"/>
                <a:gd name="T56" fmla="*/ 277 w 300"/>
                <a:gd name="T57" fmla="*/ 74 h 232"/>
                <a:gd name="T58" fmla="*/ 260 w 300"/>
                <a:gd name="T59" fmla="*/ 55 h 232"/>
                <a:gd name="T60" fmla="*/ 238 w 300"/>
                <a:gd name="T61" fmla="*/ 36 h 232"/>
                <a:gd name="T62" fmla="*/ 213 w 300"/>
                <a:gd name="T63" fmla="*/ 21 h 232"/>
                <a:gd name="T64" fmla="*/ 185 w 300"/>
                <a:gd name="T65" fmla="*/ 9 h 2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00" h="232">
                  <a:moveTo>
                    <a:pt x="185" y="9"/>
                  </a:moveTo>
                  <a:lnTo>
                    <a:pt x="155" y="2"/>
                  </a:lnTo>
                  <a:lnTo>
                    <a:pt x="124" y="0"/>
                  </a:lnTo>
                  <a:lnTo>
                    <a:pt x="98" y="2"/>
                  </a:lnTo>
                  <a:lnTo>
                    <a:pt x="71" y="8"/>
                  </a:lnTo>
                  <a:lnTo>
                    <a:pt x="49" y="17"/>
                  </a:lnTo>
                  <a:lnTo>
                    <a:pt x="30" y="30"/>
                  </a:lnTo>
                  <a:lnTo>
                    <a:pt x="15" y="47"/>
                  </a:lnTo>
                  <a:lnTo>
                    <a:pt x="3" y="68"/>
                  </a:lnTo>
                  <a:lnTo>
                    <a:pt x="0" y="91"/>
                  </a:lnTo>
                  <a:lnTo>
                    <a:pt x="2" y="113"/>
                  </a:lnTo>
                  <a:lnTo>
                    <a:pt x="9" y="136"/>
                  </a:lnTo>
                  <a:lnTo>
                    <a:pt x="22" y="157"/>
                  </a:lnTo>
                  <a:lnTo>
                    <a:pt x="39" y="177"/>
                  </a:lnTo>
                  <a:lnTo>
                    <a:pt x="62" y="196"/>
                  </a:lnTo>
                  <a:lnTo>
                    <a:pt x="87" y="211"/>
                  </a:lnTo>
                  <a:lnTo>
                    <a:pt x="115" y="223"/>
                  </a:lnTo>
                  <a:lnTo>
                    <a:pt x="145" y="230"/>
                  </a:lnTo>
                  <a:lnTo>
                    <a:pt x="175" y="232"/>
                  </a:lnTo>
                  <a:lnTo>
                    <a:pt x="202" y="230"/>
                  </a:lnTo>
                  <a:lnTo>
                    <a:pt x="228" y="225"/>
                  </a:lnTo>
                  <a:lnTo>
                    <a:pt x="251" y="213"/>
                  </a:lnTo>
                  <a:lnTo>
                    <a:pt x="270" y="200"/>
                  </a:lnTo>
                  <a:lnTo>
                    <a:pt x="287" y="183"/>
                  </a:lnTo>
                  <a:lnTo>
                    <a:pt x="296" y="162"/>
                  </a:lnTo>
                  <a:lnTo>
                    <a:pt x="300" y="140"/>
                  </a:lnTo>
                  <a:lnTo>
                    <a:pt x="298" y="117"/>
                  </a:lnTo>
                  <a:lnTo>
                    <a:pt x="291" y="94"/>
                  </a:lnTo>
                  <a:lnTo>
                    <a:pt x="277" y="74"/>
                  </a:lnTo>
                  <a:lnTo>
                    <a:pt x="260" y="55"/>
                  </a:lnTo>
                  <a:lnTo>
                    <a:pt x="238" y="36"/>
                  </a:lnTo>
                  <a:lnTo>
                    <a:pt x="213" y="21"/>
                  </a:lnTo>
                  <a:lnTo>
                    <a:pt x="185" y="9"/>
                  </a:lnTo>
                  <a:close/>
                </a:path>
              </a:pathLst>
            </a:custGeom>
            <a:solidFill>
              <a:srgbClr val="EAEAEA"/>
            </a:solidFill>
            <a:ln w="12700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01090" name="Oval 17"/>
            <p:cNvSpPr>
              <a:spLocks noChangeArrowheads="1"/>
            </p:cNvSpPr>
            <p:nvPr/>
          </p:nvSpPr>
          <p:spPr bwMode="auto">
            <a:xfrm>
              <a:off x="3204" y="3023"/>
              <a:ext cx="245" cy="219"/>
            </a:xfrm>
            <a:prstGeom prst="ellipse">
              <a:avLst/>
            </a:prstGeom>
            <a:solidFill>
              <a:srgbClr val="EAEAEA"/>
            </a:solidFill>
            <a:ln w="12700">
              <a:solidFill>
                <a:srgbClr val="000000"/>
              </a:solidFill>
              <a:round/>
            </a:ln>
          </p:spPr>
          <p:txBody>
            <a:bodyPr/>
            <a:lstStyle/>
            <a:p>
              <a:pPr eaLnBrk="1" hangingPunct="1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01091" name="Freeform 18"/>
            <p:cNvSpPr/>
            <p:nvPr/>
          </p:nvSpPr>
          <p:spPr bwMode="auto">
            <a:xfrm>
              <a:off x="3253" y="2827"/>
              <a:ext cx="315" cy="259"/>
            </a:xfrm>
            <a:custGeom>
              <a:avLst/>
              <a:gdLst>
                <a:gd name="T0" fmla="*/ 100 w 315"/>
                <a:gd name="T1" fmla="*/ 32 h 259"/>
                <a:gd name="T2" fmla="*/ 72 w 315"/>
                <a:gd name="T3" fmla="*/ 53 h 259"/>
                <a:gd name="T4" fmla="*/ 47 w 315"/>
                <a:gd name="T5" fmla="*/ 74 h 259"/>
                <a:gd name="T6" fmla="*/ 28 w 315"/>
                <a:gd name="T7" fmla="*/ 98 h 259"/>
                <a:gd name="T8" fmla="*/ 13 w 315"/>
                <a:gd name="T9" fmla="*/ 123 h 259"/>
                <a:gd name="T10" fmla="*/ 4 w 315"/>
                <a:gd name="T11" fmla="*/ 149 h 259"/>
                <a:gd name="T12" fmla="*/ 0 w 315"/>
                <a:gd name="T13" fmla="*/ 174 h 259"/>
                <a:gd name="T14" fmla="*/ 2 w 315"/>
                <a:gd name="T15" fmla="*/ 196 h 259"/>
                <a:gd name="T16" fmla="*/ 11 w 315"/>
                <a:gd name="T17" fmla="*/ 217 h 259"/>
                <a:gd name="T18" fmla="*/ 26 w 315"/>
                <a:gd name="T19" fmla="*/ 234 h 259"/>
                <a:gd name="T20" fmla="*/ 45 w 315"/>
                <a:gd name="T21" fmla="*/ 247 h 259"/>
                <a:gd name="T22" fmla="*/ 70 w 315"/>
                <a:gd name="T23" fmla="*/ 257 h 259"/>
                <a:gd name="T24" fmla="*/ 96 w 315"/>
                <a:gd name="T25" fmla="*/ 259 h 259"/>
                <a:gd name="T26" fmla="*/ 124 w 315"/>
                <a:gd name="T27" fmla="*/ 259 h 259"/>
                <a:gd name="T28" fmla="*/ 155 w 315"/>
                <a:gd name="T29" fmla="*/ 253 h 259"/>
                <a:gd name="T30" fmla="*/ 185 w 315"/>
                <a:gd name="T31" fmla="*/ 242 h 259"/>
                <a:gd name="T32" fmla="*/ 215 w 315"/>
                <a:gd name="T33" fmla="*/ 226 h 259"/>
                <a:gd name="T34" fmla="*/ 243 w 315"/>
                <a:gd name="T35" fmla="*/ 208 h 259"/>
                <a:gd name="T36" fmla="*/ 268 w 315"/>
                <a:gd name="T37" fmla="*/ 185 h 259"/>
                <a:gd name="T38" fmla="*/ 287 w 315"/>
                <a:gd name="T39" fmla="*/ 160 h 259"/>
                <a:gd name="T40" fmla="*/ 302 w 315"/>
                <a:gd name="T41" fmla="*/ 136 h 259"/>
                <a:gd name="T42" fmla="*/ 311 w 315"/>
                <a:gd name="T43" fmla="*/ 109 h 259"/>
                <a:gd name="T44" fmla="*/ 315 w 315"/>
                <a:gd name="T45" fmla="*/ 87 h 259"/>
                <a:gd name="T46" fmla="*/ 313 w 315"/>
                <a:gd name="T47" fmla="*/ 62 h 259"/>
                <a:gd name="T48" fmla="*/ 304 w 315"/>
                <a:gd name="T49" fmla="*/ 42 h 259"/>
                <a:gd name="T50" fmla="*/ 289 w 315"/>
                <a:gd name="T51" fmla="*/ 25 h 259"/>
                <a:gd name="T52" fmla="*/ 270 w 315"/>
                <a:gd name="T53" fmla="*/ 11 h 259"/>
                <a:gd name="T54" fmla="*/ 247 w 315"/>
                <a:gd name="T55" fmla="*/ 4 h 259"/>
                <a:gd name="T56" fmla="*/ 221 w 315"/>
                <a:gd name="T57" fmla="*/ 0 h 259"/>
                <a:gd name="T58" fmla="*/ 192 w 315"/>
                <a:gd name="T59" fmla="*/ 0 h 259"/>
                <a:gd name="T60" fmla="*/ 162 w 315"/>
                <a:gd name="T61" fmla="*/ 6 h 259"/>
                <a:gd name="T62" fmla="*/ 130 w 315"/>
                <a:gd name="T63" fmla="*/ 17 h 259"/>
                <a:gd name="T64" fmla="*/ 100 w 315"/>
                <a:gd name="T65" fmla="*/ 32 h 25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15" h="259">
                  <a:moveTo>
                    <a:pt x="100" y="32"/>
                  </a:moveTo>
                  <a:lnTo>
                    <a:pt x="72" y="53"/>
                  </a:lnTo>
                  <a:lnTo>
                    <a:pt x="47" y="74"/>
                  </a:lnTo>
                  <a:lnTo>
                    <a:pt x="28" y="98"/>
                  </a:lnTo>
                  <a:lnTo>
                    <a:pt x="13" y="123"/>
                  </a:lnTo>
                  <a:lnTo>
                    <a:pt x="4" y="149"/>
                  </a:lnTo>
                  <a:lnTo>
                    <a:pt x="0" y="174"/>
                  </a:lnTo>
                  <a:lnTo>
                    <a:pt x="2" y="196"/>
                  </a:lnTo>
                  <a:lnTo>
                    <a:pt x="11" y="217"/>
                  </a:lnTo>
                  <a:lnTo>
                    <a:pt x="26" y="234"/>
                  </a:lnTo>
                  <a:lnTo>
                    <a:pt x="45" y="247"/>
                  </a:lnTo>
                  <a:lnTo>
                    <a:pt x="70" y="257"/>
                  </a:lnTo>
                  <a:lnTo>
                    <a:pt x="96" y="259"/>
                  </a:lnTo>
                  <a:lnTo>
                    <a:pt x="124" y="259"/>
                  </a:lnTo>
                  <a:lnTo>
                    <a:pt x="155" y="253"/>
                  </a:lnTo>
                  <a:lnTo>
                    <a:pt x="185" y="242"/>
                  </a:lnTo>
                  <a:lnTo>
                    <a:pt x="215" y="226"/>
                  </a:lnTo>
                  <a:lnTo>
                    <a:pt x="243" y="208"/>
                  </a:lnTo>
                  <a:lnTo>
                    <a:pt x="268" y="185"/>
                  </a:lnTo>
                  <a:lnTo>
                    <a:pt x="287" y="160"/>
                  </a:lnTo>
                  <a:lnTo>
                    <a:pt x="302" y="136"/>
                  </a:lnTo>
                  <a:lnTo>
                    <a:pt x="311" y="109"/>
                  </a:lnTo>
                  <a:lnTo>
                    <a:pt x="315" y="87"/>
                  </a:lnTo>
                  <a:lnTo>
                    <a:pt x="313" y="62"/>
                  </a:lnTo>
                  <a:lnTo>
                    <a:pt x="304" y="42"/>
                  </a:lnTo>
                  <a:lnTo>
                    <a:pt x="289" y="25"/>
                  </a:lnTo>
                  <a:lnTo>
                    <a:pt x="270" y="11"/>
                  </a:lnTo>
                  <a:lnTo>
                    <a:pt x="247" y="4"/>
                  </a:lnTo>
                  <a:lnTo>
                    <a:pt x="221" y="0"/>
                  </a:lnTo>
                  <a:lnTo>
                    <a:pt x="192" y="0"/>
                  </a:lnTo>
                  <a:lnTo>
                    <a:pt x="162" y="6"/>
                  </a:lnTo>
                  <a:lnTo>
                    <a:pt x="130" y="17"/>
                  </a:lnTo>
                  <a:lnTo>
                    <a:pt x="100" y="32"/>
                  </a:lnTo>
                  <a:close/>
                </a:path>
              </a:pathLst>
            </a:custGeom>
            <a:solidFill>
              <a:srgbClr val="EAEAEA"/>
            </a:solidFill>
            <a:ln w="12700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01092" name="Freeform 19"/>
            <p:cNvSpPr/>
            <p:nvPr/>
          </p:nvSpPr>
          <p:spPr bwMode="auto">
            <a:xfrm>
              <a:off x="3319" y="2831"/>
              <a:ext cx="850" cy="583"/>
            </a:xfrm>
            <a:custGeom>
              <a:avLst/>
              <a:gdLst>
                <a:gd name="T0" fmla="*/ 125 w 850"/>
                <a:gd name="T1" fmla="*/ 117 h 583"/>
                <a:gd name="T2" fmla="*/ 166 w 850"/>
                <a:gd name="T3" fmla="*/ 109 h 583"/>
                <a:gd name="T4" fmla="*/ 210 w 850"/>
                <a:gd name="T5" fmla="*/ 102 h 583"/>
                <a:gd name="T6" fmla="*/ 247 w 850"/>
                <a:gd name="T7" fmla="*/ 96 h 583"/>
                <a:gd name="T8" fmla="*/ 272 w 850"/>
                <a:gd name="T9" fmla="*/ 66 h 583"/>
                <a:gd name="T10" fmla="*/ 234 w 850"/>
                <a:gd name="T11" fmla="*/ 58 h 583"/>
                <a:gd name="T12" fmla="*/ 198 w 850"/>
                <a:gd name="T13" fmla="*/ 66 h 583"/>
                <a:gd name="T14" fmla="*/ 179 w 850"/>
                <a:gd name="T15" fmla="*/ 66 h 583"/>
                <a:gd name="T16" fmla="*/ 217 w 850"/>
                <a:gd name="T17" fmla="*/ 36 h 583"/>
                <a:gd name="T18" fmla="*/ 261 w 850"/>
                <a:gd name="T19" fmla="*/ 21 h 583"/>
                <a:gd name="T20" fmla="*/ 296 w 850"/>
                <a:gd name="T21" fmla="*/ 13 h 583"/>
                <a:gd name="T22" fmla="*/ 334 w 850"/>
                <a:gd name="T23" fmla="*/ 5 h 583"/>
                <a:gd name="T24" fmla="*/ 372 w 850"/>
                <a:gd name="T25" fmla="*/ 0 h 583"/>
                <a:gd name="T26" fmla="*/ 410 w 850"/>
                <a:gd name="T27" fmla="*/ 0 h 583"/>
                <a:gd name="T28" fmla="*/ 446 w 850"/>
                <a:gd name="T29" fmla="*/ 0 h 583"/>
                <a:gd name="T30" fmla="*/ 534 w 850"/>
                <a:gd name="T31" fmla="*/ 0 h 583"/>
                <a:gd name="T32" fmla="*/ 584 w 850"/>
                <a:gd name="T33" fmla="*/ 0 h 583"/>
                <a:gd name="T34" fmla="*/ 627 w 850"/>
                <a:gd name="T35" fmla="*/ 21 h 583"/>
                <a:gd name="T36" fmla="*/ 657 w 850"/>
                <a:gd name="T37" fmla="*/ 51 h 583"/>
                <a:gd name="T38" fmla="*/ 695 w 850"/>
                <a:gd name="T39" fmla="*/ 72 h 583"/>
                <a:gd name="T40" fmla="*/ 733 w 850"/>
                <a:gd name="T41" fmla="*/ 81 h 583"/>
                <a:gd name="T42" fmla="*/ 771 w 850"/>
                <a:gd name="T43" fmla="*/ 109 h 583"/>
                <a:gd name="T44" fmla="*/ 801 w 850"/>
                <a:gd name="T45" fmla="*/ 139 h 583"/>
                <a:gd name="T46" fmla="*/ 825 w 850"/>
                <a:gd name="T47" fmla="*/ 183 h 583"/>
                <a:gd name="T48" fmla="*/ 833 w 850"/>
                <a:gd name="T49" fmla="*/ 234 h 583"/>
                <a:gd name="T50" fmla="*/ 839 w 850"/>
                <a:gd name="T51" fmla="*/ 279 h 583"/>
                <a:gd name="T52" fmla="*/ 839 w 850"/>
                <a:gd name="T53" fmla="*/ 324 h 583"/>
                <a:gd name="T54" fmla="*/ 839 w 850"/>
                <a:gd name="T55" fmla="*/ 368 h 583"/>
                <a:gd name="T56" fmla="*/ 850 w 850"/>
                <a:gd name="T57" fmla="*/ 413 h 583"/>
                <a:gd name="T58" fmla="*/ 850 w 850"/>
                <a:gd name="T59" fmla="*/ 456 h 583"/>
                <a:gd name="T60" fmla="*/ 825 w 850"/>
                <a:gd name="T61" fmla="*/ 500 h 583"/>
                <a:gd name="T62" fmla="*/ 782 w 850"/>
                <a:gd name="T63" fmla="*/ 524 h 583"/>
                <a:gd name="T64" fmla="*/ 746 w 850"/>
                <a:gd name="T65" fmla="*/ 545 h 583"/>
                <a:gd name="T66" fmla="*/ 708 w 850"/>
                <a:gd name="T67" fmla="*/ 568 h 583"/>
                <a:gd name="T68" fmla="*/ 670 w 850"/>
                <a:gd name="T69" fmla="*/ 575 h 583"/>
                <a:gd name="T70" fmla="*/ 621 w 850"/>
                <a:gd name="T71" fmla="*/ 583 h 583"/>
                <a:gd name="T72" fmla="*/ 576 w 850"/>
                <a:gd name="T73" fmla="*/ 583 h 583"/>
                <a:gd name="T74" fmla="*/ 540 w 850"/>
                <a:gd name="T75" fmla="*/ 583 h 583"/>
                <a:gd name="T76" fmla="*/ 502 w 850"/>
                <a:gd name="T77" fmla="*/ 583 h 583"/>
                <a:gd name="T78" fmla="*/ 465 w 850"/>
                <a:gd name="T79" fmla="*/ 583 h 583"/>
                <a:gd name="T80" fmla="*/ 427 w 850"/>
                <a:gd name="T81" fmla="*/ 583 h 583"/>
                <a:gd name="T82" fmla="*/ 391 w 850"/>
                <a:gd name="T83" fmla="*/ 583 h 583"/>
                <a:gd name="T84" fmla="*/ 353 w 850"/>
                <a:gd name="T85" fmla="*/ 583 h 583"/>
                <a:gd name="T86" fmla="*/ 310 w 850"/>
                <a:gd name="T87" fmla="*/ 583 h 583"/>
                <a:gd name="T88" fmla="*/ 272 w 850"/>
                <a:gd name="T89" fmla="*/ 583 h 583"/>
                <a:gd name="T90" fmla="*/ 234 w 850"/>
                <a:gd name="T91" fmla="*/ 583 h 583"/>
                <a:gd name="T92" fmla="*/ 198 w 850"/>
                <a:gd name="T93" fmla="*/ 560 h 583"/>
                <a:gd name="T94" fmla="*/ 160 w 850"/>
                <a:gd name="T95" fmla="*/ 545 h 583"/>
                <a:gd name="T96" fmla="*/ 125 w 850"/>
                <a:gd name="T97" fmla="*/ 524 h 583"/>
                <a:gd name="T98" fmla="*/ 92 w 850"/>
                <a:gd name="T99" fmla="*/ 487 h 583"/>
                <a:gd name="T100" fmla="*/ 68 w 850"/>
                <a:gd name="T101" fmla="*/ 456 h 583"/>
                <a:gd name="T102" fmla="*/ 43 w 850"/>
                <a:gd name="T103" fmla="*/ 413 h 583"/>
                <a:gd name="T104" fmla="*/ 17 w 850"/>
                <a:gd name="T105" fmla="*/ 360 h 583"/>
                <a:gd name="T106" fmla="*/ 0 w 850"/>
                <a:gd name="T107" fmla="*/ 309 h 583"/>
                <a:gd name="T108" fmla="*/ 0 w 850"/>
                <a:gd name="T109" fmla="*/ 264 h 583"/>
                <a:gd name="T110" fmla="*/ 6 w 850"/>
                <a:gd name="T111" fmla="*/ 213 h 583"/>
                <a:gd name="T112" fmla="*/ 30 w 850"/>
                <a:gd name="T113" fmla="*/ 175 h 583"/>
                <a:gd name="T114" fmla="*/ 62 w 850"/>
                <a:gd name="T115" fmla="*/ 155 h 583"/>
                <a:gd name="T116" fmla="*/ 98 w 850"/>
                <a:gd name="T117" fmla="*/ 139 h 583"/>
                <a:gd name="T118" fmla="*/ 130 w 850"/>
                <a:gd name="T119" fmla="*/ 117 h 583"/>
                <a:gd name="T120" fmla="*/ 147 w 850"/>
                <a:gd name="T121" fmla="*/ 139 h 58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850" h="583">
                  <a:moveTo>
                    <a:pt x="104" y="117"/>
                  </a:moveTo>
                  <a:lnTo>
                    <a:pt x="125" y="117"/>
                  </a:lnTo>
                  <a:lnTo>
                    <a:pt x="142" y="117"/>
                  </a:lnTo>
                  <a:lnTo>
                    <a:pt x="166" y="109"/>
                  </a:lnTo>
                  <a:lnTo>
                    <a:pt x="185" y="109"/>
                  </a:lnTo>
                  <a:lnTo>
                    <a:pt x="210" y="102"/>
                  </a:lnTo>
                  <a:lnTo>
                    <a:pt x="228" y="102"/>
                  </a:lnTo>
                  <a:lnTo>
                    <a:pt x="247" y="96"/>
                  </a:lnTo>
                  <a:lnTo>
                    <a:pt x="266" y="88"/>
                  </a:lnTo>
                  <a:lnTo>
                    <a:pt x="272" y="66"/>
                  </a:lnTo>
                  <a:lnTo>
                    <a:pt x="255" y="58"/>
                  </a:lnTo>
                  <a:lnTo>
                    <a:pt x="234" y="58"/>
                  </a:lnTo>
                  <a:lnTo>
                    <a:pt x="217" y="66"/>
                  </a:lnTo>
                  <a:lnTo>
                    <a:pt x="198" y="66"/>
                  </a:lnTo>
                  <a:lnTo>
                    <a:pt x="179" y="88"/>
                  </a:lnTo>
                  <a:lnTo>
                    <a:pt x="179" y="66"/>
                  </a:lnTo>
                  <a:lnTo>
                    <a:pt x="198" y="51"/>
                  </a:lnTo>
                  <a:lnTo>
                    <a:pt x="217" y="36"/>
                  </a:lnTo>
                  <a:lnTo>
                    <a:pt x="242" y="28"/>
                  </a:lnTo>
                  <a:lnTo>
                    <a:pt x="261" y="21"/>
                  </a:lnTo>
                  <a:lnTo>
                    <a:pt x="279" y="21"/>
                  </a:lnTo>
                  <a:lnTo>
                    <a:pt x="296" y="13"/>
                  </a:lnTo>
                  <a:lnTo>
                    <a:pt x="315" y="13"/>
                  </a:lnTo>
                  <a:lnTo>
                    <a:pt x="334" y="5"/>
                  </a:lnTo>
                  <a:lnTo>
                    <a:pt x="353" y="5"/>
                  </a:lnTo>
                  <a:lnTo>
                    <a:pt x="372" y="0"/>
                  </a:lnTo>
                  <a:lnTo>
                    <a:pt x="391" y="0"/>
                  </a:lnTo>
                  <a:lnTo>
                    <a:pt x="410" y="0"/>
                  </a:lnTo>
                  <a:lnTo>
                    <a:pt x="427" y="0"/>
                  </a:lnTo>
                  <a:lnTo>
                    <a:pt x="446" y="0"/>
                  </a:lnTo>
                  <a:lnTo>
                    <a:pt x="483" y="0"/>
                  </a:lnTo>
                  <a:lnTo>
                    <a:pt x="534" y="0"/>
                  </a:lnTo>
                  <a:lnTo>
                    <a:pt x="559" y="0"/>
                  </a:lnTo>
                  <a:lnTo>
                    <a:pt x="584" y="0"/>
                  </a:lnTo>
                  <a:lnTo>
                    <a:pt x="608" y="5"/>
                  </a:lnTo>
                  <a:lnTo>
                    <a:pt x="627" y="21"/>
                  </a:lnTo>
                  <a:lnTo>
                    <a:pt x="638" y="43"/>
                  </a:lnTo>
                  <a:lnTo>
                    <a:pt x="657" y="51"/>
                  </a:lnTo>
                  <a:lnTo>
                    <a:pt x="676" y="66"/>
                  </a:lnTo>
                  <a:lnTo>
                    <a:pt x="695" y="72"/>
                  </a:lnTo>
                  <a:lnTo>
                    <a:pt x="714" y="72"/>
                  </a:lnTo>
                  <a:lnTo>
                    <a:pt x="733" y="81"/>
                  </a:lnTo>
                  <a:lnTo>
                    <a:pt x="752" y="96"/>
                  </a:lnTo>
                  <a:lnTo>
                    <a:pt x="771" y="109"/>
                  </a:lnTo>
                  <a:lnTo>
                    <a:pt x="782" y="132"/>
                  </a:lnTo>
                  <a:lnTo>
                    <a:pt x="801" y="139"/>
                  </a:lnTo>
                  <a:lnTo>
                    <a:pt x="806" y="162"/>
                  </a:lnTo>
                  <a:lnTo>
                    <a:pt x="825" y="183"/>
                  </a:lnTo>
                  <a:lnTo>
                    <a:pt x="833" y="213"/>
                  </a:lnTo>
                  <a:lnTo>
                    <a:pt x="833" y="234"/>
                  </a:lnTo>
                  <a:lnTo>
                    <a:pt x="839" y="258"/>
                  </a:lnTo>
                  <a:lnTo>
                    <a:pt x="839" y="279"/>
                  </a:lnTo>
                  <a:lnTo>
                    <a:pt x="839" y="302"/>
                  </a:lnTo>
                  <a:lnTo>
                    <a:pt x="839" y="324"/>
                  </a:lnTo>
                  <a:lnTo>
                    <a:pt x="839" y="347"/>
                  </a:lnTo>
                  <a:lnTo>
                    <a:pt x="839" y="368"/>
                  </a:lnTo>
                  <a:lnTo>
                    <a:pt x="850" y="390"/>
                  </a:lnTo>
                  <a:lnTo>
                    <a:pt x="850" y="413"/>
                  </a:lnTo>
                  <a:lnTo>
                    <a:pt x="850" y="434"/>
                  </a:lnTo>
                  <a:lnTo>
                    <a:pt x="850" y="456"/>
                  </a:lnTo>
                  <a:lnTo>
                    <a:pt x="844" y="479"/>
                  </a:lnTo>
                  <a:lnTo>
                    <a:pt x="825" y="500"/>
                  </a:lnTo>
                  <a:lnTo>
                    <a:pt x="801" y="517"/>
                  </a:lnTo>
                  <a:lnTo>
                    <a:pt x="782" y="524"/>
                  </a:lnTo>
                  <a:lnTo>
                    <a:pt x="765" y="537"/>
                  </a:lnTo>
                  <a:lnTo>
                    <a:pt x="746" y="545"/>
                  </a:lnTo>
                  <a:lnTo>
                    <a:pt x="725" y="553"/>
                  </a:lnTo>
                  <a:lnTo>
                    <a:pt x="708" y="568"/>
                  </a:lnTo>
                  <a:lnTo>
                    <a:pt x="689" y="575"/>
                  </a:lnTo>
                  <a:lnTo>
                    <a:pt x="670" y="575"/>
                  </a:lnTo>
                  <a:lnTo>
                    <a:pt x="644" y="583"/>
                  </a:lnTo>
                  <a:lnTo>
                    <a:pt x="621" y="583"/>
                  </a:lnTo>
                  <a:lnTo>
                    <a:pt x="602" y="583"/>
                  </a:lnTo>
                  <a:lnTo>
                    <a:pt x="576" y="583"/>
                  </a:lnTo>
                  <a:lnTo>
                    <a:pt x="559" y="583"/>
                  </a:lnTo>
                  <a:lnTo>
                    <a:pt x="540" y="583"/>
                  </a:lnTo>
                  <a:lnTo>
                    <a:pt x="521" y="583"/>
                  </a:lnTo>
                  <a:lnTo>
                    <a:pt x="502" y="583"/>
                  </a:lnTo>
                  <a:lnTo>
                    <a:pt x="483" y="583"/>
                  </a:lnTo>
                  <a:lnTo>
                    <a:pt x="465" y="583"/>
                  </a:lnTo>
                  <a:lnTo>
                    <a:pt x="446" y="583"/>
                  </a:lnTo>
                  <a:lnTo>
                    <a:pt x="427" y="583"/>
                  </a:lnTo>
                  <a:lnTo>
                    <a:pt x="410" y="583"/>
                  </a:lnTo>
                  <a:lnTo>
                    <a:pt x="391" y="583"/>
                  </a:lnTo>
                  <a:lnTo>
                    <a:pt x="372" y="583"/>
                  </a:lnTo>
                  <a:lnTo>
                    <a:pt x="353" y="583"/>
                  </a:lnTo>
                  <a:lnTo>
                    <a:pt x="329" y="583"/>
                  </a:lnTo>
                  <a:lnTo>
                    <a:pt x="310" y="583"/>
                  </a:lnTo>
                  <a:lnTo>
                    <a:pt x="291" y="583"/>
                  </a:lnTo>
                  <a:lnTo>
                    <a:pt x="272" y="583"/>
                  </a:lnTo>
                  <a:lnTo>
                    <a:pt x="255" y="583"/>
                  </a:lnTo>
                  <a:lnTo>
                    <a:pt x="234" y="583"/>
                  </a:lnTo>
                  <a:lnTo>
                    <a:pt x="217" y="568"/>
                  </a:lnTo>
                  <a:lnTo>
                    <a:pt x="198" y="560"/>
                  </a:lnTo>
                  <a:lnTo>
                    <a:pt x="179" y="553"/>
                  </a:lnTo>
                  <a:lnTo>
                    <a:pt x="160" y="545"/>
                  </a:lnTo>
                  <a:lnTo>
                    <a:pt x="142" y="537"/>
                  </a:lnTo>
                  <a:lnTo>
                    <a:pt x="125" y="524"/>
                  </a:lnTo>
                  <a:lnTo>
                    <a:pt x="104" y="509"/>
                  </a:lnTo>
                  <a:lnTo>
                    <a:pt x="92" y="487"/>
                  </a:lnTo>
                  <a:lnTo>
                    <a:pt x="74" y="479"/>
                  </a:lnTo>
                  <a:lnTo>
                    <a:pt x="68" y="456"/>
                  </a:lnTo>
                  <a:lnTo>
                    <a:pt x="49" y="434"/>
                  </a:lnTo>
                  <a:lnTo>
                    <a:pt x="43" y="413"/>
                  </a:lnTo>
                  <a:lnTo>
                    <a:pt x="24" y="390"/>
                  </a:lnTo>
                  <a:lnTo>
                    <a:pt x="17" y="360"/>
                  </a:lnTo>
                  <a:lnTo>
                    <a:pt x="6" y="330"/>
                  </a:lnTo>
                  <a:lnTo>
                    <a:pt x="0" y="309"/>
                  </a:lnTo>
                  <a:lnTo>
                    <a:pt x="0" y="287"/>
                  </a:lnTo>
                  <a:lnTo>
                    <a:pt x="0" y="264"/>
                  </a:lnTo>
                  <a:lnTo>
                    <a:pt x="0" y="243"/>
                  </a:lnTo>
                  <a:lnTo>
                    <a:pt x="6" y="213"/>
                  </a:lnTo>
                  <a:lnTo>
                    <a:pt x="11" y="192"/>
                  </a:lnTo>
                  <a:lnTo>
                    <a:pt x="30" y="175"/>
                  </a:lnTo>
                  <a:lnTo>
                    <a:pt x="43" y="155"/>
                  </a:lnTo>
                  <a:lnTo>
                    <a:pt x="62" y="155"/>
                  </a:lnTo>
                  <a:lnTo>
                    <a:pt x="79" y="147"/>
                  </a:lnTo>
                  <a:lnTo>
                    <a:pt x="98" y="139"/>
                  </a:lnTo>
                  <a:lnTo>
                    <a:pt x="117" y="139"/>
                  </a:lnTo>
                  <a:lnTo>
                    <a:pt x="130" y="117"/>
                  </a:lnTo>
                  <a:lnTo>
                    <a:pt x="130" y="96"/>
                  </a:lnTo>
                  <a:lnTo>
                    <a:pt x="147" y="139"/>
                  </a:lnTo>
                  <a:lnTo>
                    <a:pt x="104" y="117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01093" name="Freeform 20"/>
            <p:cNvSpPr/>
            <p:nvPr/>
          </p:nvSpPr>
          <p:spPr bwMode="auto">
            <a:xfrm>
              <a:off x="3483" y="2787"/>
              <a:ext cx="132" cy="168"/>
            </a:xfrm>
            <a:custGeom>
              <a:avLst/>
              <a:gdLst>
                <a:gd name="T0" fmla="*/ 6 w 132"/>
                <a:gd name="T1" fmla="*/ 95 h 168"/>
                <a:gd name="T2" fmla="*/ 0 w 132"/>
                <a:gd name="T3" fmla="*/ 72 h 168"/>
                <a:gd name="T4" fmla="*/ 0 w 132"/>
                <a:gd name="T5" fmla="*/ 51 h 168"/>
                <a:gd name="T6" fmla="*/ 17 w 132"/>
                <a:gd name="T7" fmla="*/ 36 h 168"/>
                <a:gd name="T8" fmla="*/ 36 w 132"/>
                <a:gd name="T9" fmla="*/ 21 h 168"/>
                <a:gd name="T10" fmla="*/ 53 w 132"/>
                <a:gd name="T11" fmla="*/ 0 h 168"/>
                <a:gd name="T12" fmla="*/ 72 w 132"/>
                <a:gd name="T13" fmla="*/ 0 h 168"/>
                <a:gd name="T14" fmla="*/ 91 w 132"/>
                <a:gd name="T15" fmla="*/ 0 h 168"/>
                <a:gd name="T16" fmla="*/ 97 w 132"/>
                <a:gd name="T17" fmla="*/ 21 h 168"/>
                <a:gd name="T18" fmla="*/ 110 w 132"/>
                <a:gd name="T19" fmla="*/ 44 h 168"/>
                <a:gd name="T20" fmla="*/ 121 w 132"/>
                <a:gd name="T21" fmla="*/ 66 h 168"/>
                <a:gd name="T22" fmla="*/ 127 w 132"/>
                <a:gd name="T23" fmla="*/ 87 h 168"/>
                <a:gd name="T24" fmla="*/ 132 w 132"/>
                <a:gd name="T25" fmla="*/ 108 h 168"/>
                <a:gd name="T26" fmla="*/ 132 w 132"/>
                <a:gd name="T27" fmla="*/ 132 h 168"/>
                <a:gd name="T28" fmla="*/ 132 w 132"/>
                <a:gd name="T29" fmla="*/ 153 h 168"/>
                <a:gd name="T30" fmla="*/ 115 w 132"/>
                <a:gd name="T31" fmla="*/ 168 h 168"/>
                <a:gd name="T32" fmla="*/ 97 w 132"/>
                <a:gd name="T33" fmla="*/ 168 h 168"/>
                <a:gd name="T34" fmla="*/ 80 w 132"/>
                <a:gd name="T35" fmla="*/ 168 h 168"/>
                <a:gd name="T36" fmla="*/ 61 w 132"/>
                <a:gd name="T37" fmla="*/ 168 h 168"/>
                <a:gd name="T38" fmla="*/ 42 w 132"/>
                <a:gd name="T39" fmla="*/ 161 h 168"/>
                <a:gd name="T40" fmla="*/ 23 w 132"/>
                <a:gd name="T41" fmla="*/ 146 h 168"/>
                <a:gd name="T42" fmla="*/ 12 w 132"/>
                <a:gd name="T43" fmla="*/ 123 h 168"/>
                <a:gd name="T44" fmla="*/ 6 w 132"/>
                <a:gd name="T45" fmla="*/ 102 h 168"/>
                <a:gd name="T46" fmla="*/ 6 w 132"/>
                <a:gd name="T47" fmla="*/ 95 h 1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32" h="168">
                  <a:moveTo>
                    <a:pt x="6" y="95"/>
                  </a:moveTo>
                  <a:lnTo>
                    <a:pt x="0" y="72"/>
                  </a:lnTo>
                  <a:lnTo>
                    <a:pt x="0" y="51"/>
                  </a:lnTo>
                  <a:lnTo>
                    <a:pt x="17" y="36"/>
                  </a:lnTo>
                  <a:lnTo>
                    <a:pt x="36" y="21"/>
                  </a:lnTo>
                  <a:lnTo>
                    <a:pt x="53" y="0"/>
                  </a:lnTo>
                  <a:lnTo>
                    <a:pt x="72" y="0"/>
                  </a:lnTo>
                  <a:lnTo>
                    <a:pt x="91" y="0"/>
                  </a:lnTo>
                  <a:lnTo>
                    <a:pt x="97" y="21"/>
                  </a:lnTo>
                  <a:lnTo>
                    <a:pt x="110" y="44"/>
                  </a:lnTo>
                  <a:lnTo>
                    <a:pt x="121" y="66"/>
                  </a:lnTo>
                  <a:lnTo>
                    <a:pt x="127" y="87"/>
                  </a:lnTo>
                  <a:lnTo>
                    <a:pt x="132" y="108"/>
                  </a:lnTo>
                  <a:lnTo>
                    <a:pt x="132" y="132"/>
                  </a:lnTo>
                  <a:lnTo>
                    <a:pt x="132" y="153"/>
                  </a:lnTo>
                  <a:lnTo>
                    <a:pt x="115" y="168"/>
                  </a:lnTo>
                  <a:lnTo>
                    <a:pt x="97" y="168"/>
                  </a:lnTo>
                  <a:lnTo>
                    <a:pt x="80" y="168"/>
                  </a:lnTo>
                  <a:lnTo>
                    <a:pt x="61" y="168"/>
                  </a:lnTo>
                  <a:lnTo>
                    <a:pt x="42" y="161"/>
                  </a:lnTo>
                  <a:lnTo>
                    <a:pt x="23" y="146"/>
                  </a:lnTo>
                  <a:lnTo>
                    <a:pt x="12" y="123"/>
                  </a:lnTo>
                  <a:lnTo>
                    <a:pt x="6" y="102"/>
                  </a:lnTo>
                  <a:lnTo>
                    <a:pt x="6" y="95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01094" name="Freeform 21"/>
            <p:cNvSpPr/>
            <p:nvPr/>
          </p:nvSpPr>
          <p:spPr bwMode="auto">
            <a:xfrm>
              <a:off x="3802" y="2742"/>
              <a:ext cx="93" cy="123"/>
            </a:xfrm>
            <a:custGeom>
              <a:avLst/>
              <a:gdLst>
                <a:gd name="T0" fmla="*/ 0 w 93"/>
                <a:gd name="T1" fmla="*/ 0 h 123"/>
                <a:gd name="T2" fmla="*/ 17 w 93"/>
                <a:gd name="T3" fmla="*/ 15 h 123"/>
                <a:gd name="T4" fmla="*/ 36 w 93"/>
                <a:gd name="T5" fmla="*/ 28 h 123"/>
                <a:gd name="T6" fmla="*/ 55 w 93"/>
                <a:gd name="T7" fmla="*/ 28 h 123"/>
                <a:gd name="T8" fmla="*/ 74 w 93"/>
                <a:gd name="T9" fmla="*/ 44 h 123"/>
                <a:gd name="T10" fmla="*/ 87 w 93"/>
                <a:gd name="T11" fmla="*/ 66 h 123"/>
                <a:gd name="T12" fmla="*/ 93 w 93"/>
                <a:gd name="T13" fmla="*/ 87 h 123"/>
                <a:gd name="T14" fmla="*/ 93 w 93"/>
                <a:gd name="T15" fmla="*/ 110 h 123"/>
                <a:gd name="T16" fmla="*/ 74 w 93"/>
                <a:gd name="T17" fmla="*/ 123 h 123"/>
                <a:gd name="T18" fmla="*/ 55 w 93"/>
                <a:gd name="T19" fmla="*/ 123 h 123"/>
                <a:gd name="T20" fmla="*/ 31 w 93"/>
                <a:gd name="T21" fmla="*/ 115 h 123"/>
                <a:gd name="T22" fmla="*/ 12 w 93"/>
                <a:gd name="T23" fmla="*/ 102 h 123"/>
                <a:gd name="T24" fmla="*/ 6 w 93"/>
                <a:gd name="T25" fmla="*/ 79 h 123"/>
                <a:gd name="T26" fmla="*/ 0 w 93"/>
                <a:gd name="T27" fmla="*/ 57 h 123"/>
                <a:gd name="T28" fmla="*/ 0 w 93"/>
                <a:gd name="T29" fmla="*/ 36 h 123"/>
                <a:gd name="T30" fmla="*/ 12 w 93"/>
                <a:gd name="T31" fmla="*/ 15 h 123"/>
                <a:gd name="T32" fmla="*/ 0 w 93"/>
                <a:gd name="T33" fmla="*/ 0 h 1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93" h="123">
                  <a:moveTo>
                    <a:pt x="0" y="0"/>
                  </a:moveTo>
                  <a:lnTo>
                    <a:pt x="17" y="15"/>
                  </a:lnTo>
                  <a:lnTo>
                    <a:pt x="36" y="28"/>
                  </a:lnTo>
                  <a:lnTo>
                    <a:pt x="55" y="28"/>
                  </a:lnTo>
                  <a:lnTo>
                    <a:pt x="74" y="44"/>
                  </a:lnTo>
                  <a:lnTo>
                    <a:pt x="87" y="66"/>
                  </a:lnTo>
                  <a:lnTo>
                    <a:pt x="93" y="87"/>
                  </a:lnTo>
                  <a:lnTo>
                    <a:pt x="93" y="110"/>
                  </a:lnTo>
                  <a:lnTo>
                    <a:pt x="74" y="123"/>
                  </a:lnTo>
                  <a:lnTo>
                    <a:pt x="55" y="123"/>
                  </a:lnTo>
                  <a:lnTo>
                    <a:pt x="31" y="115"/>
                  </a:lnTo>
                  <a:lnTo>
                    <a:pt x="12" y="102"/>
                  </a:lnTo>
                  <a:lnTo>
                    <a:pt x="6" y="79"/>
                  </a:lnTo>
                  <a:lnTo>
                    <a:pt x="0" y="57"/>
                  </a:lnTo>
                  <a:lnTo>
                    <a:pt x="0" y="36"/>
                  </a:lnTo>
                  <a:lnTo>
                    <a:pt x="12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301065" name="Line 22"/>
          <p:cNvSpPr>
            <a:spLocks noChangeShapeType="1"/>
          </p:cNvSpPr>
          <p:nvPr/>
        </p:nvSpPr>
        <p:spPr bwMode="auto">
          <a:xfrm>
            <a:off x="1273514" y="4149874"/>
            <a:ext cx="3867811" cy="222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solidFill>
                <a:srgbClr val="000099"/>
              </a:solidFill>
            </a:endParaRPr>
          </a:p>
        </p:txBody>
      </p:sp>
      <p:sp>
        <p:nvSpPr>
          <p:cNvPr id="301066" name="Line 23"/>
          <p:cNvSpPr>
            <a:spLocks noChangeShapeType="1"/>
          </p:cNvSpPr>
          <p:nvPr/>
        </p:nvSpPr>
        <p:spPr bwMode="auto">
          <a:xfrm>
            <a:off x="1524603" y="3748236"/>
            <a:ext cx="0" cy="423862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solidFill>
                <a:srgbClr val="000099"/>
              </a:solidFill>
            </a:endParaRPr>
          </a:p>
        </p:txBody>
      </p:sp>
      <p:sp>
        <p:nvSpPr>
          <p:cNvPr id="301067" name="Line 24"/>
          <p:cNvSpPr>
            <a:spLocks noChangeShapeType="1"/>
          </p:cNvSpPr>
          <p:nvPr/>
        </p:nvSpPr>
        <p:spPr bwMode="auto">
          <a:xfrm>
            <a:off x="4728575" y="4172098"/>
            <a:ext cx="0" cy="42227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solidFill>
                <a:srgbClr val="000099"/>
              </a:solidFill>
            </a:endParaRPr>
          </a:p>
        </p:txBody>
      </p:sp>
      <p:pic>
        <p:nvPicPr>
          <p:cNvPr id="301068" name="Picture 25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524" y="3252936"/>
            <a:ext cx="672438" cy="6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1069" name="Text Box 26"/>
          <p:cNvSpPr txBox="1">
            <a:spLocks noChangeArrowheads="1"/>
          </p:cNvSpPr>
          <p:nvPr/>
        </p:nvSpPr>
        <p:spPr bwMode="auto">
          <a:xfrm>
            <a:off x="8359294" y="4554686"/>
            <a:ext cx="690880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algn="ctr" eaLnBrk="1" hangingPunct="1"/>
            <a:r>
              <a:rPr kumimoji="1" lang="zh-CN" altLang="en-US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其他</a:t>
            </a:r>
          </a:p>
          <a:p>
            <a:pPr algn="ctr" eaLnBrk="1" hangingPunct="1"/>
            <a:r>
              <a:rPr kumimoji="1" lang="zh-CN" altLang="en-US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网络</a:t>
            </a:r>
          </a:p>
        </p:txBody>
      </p:sp>
      <p:sp>
        <p:nvSpPr>
          <p:cNvPr id="301070" name="Text Box 27"/>
          <p:cNvSpPr txBox="1">
            <a:spLocks noChangeArrowheads="1"/>
          </p:cNvSpPr>
          <p:nvPr/>
        </p:nvSpPr>
        <p:spPr bwMode="auto">
          <a:xfrm>
            <a:off x="4170409" y="5157937"/>
            <a:ext cx="1198880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algn="ctr" eaLnBrk="1" hangingPunct="1"/>
            <a:r>
              <a:rPr kumimoji="1" lang="en-US" altLang="zh-CN" sz="2000" dirty="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DHCP</a:t>
            </a:r>
          </a:p>
          <a:p>
            <a:pPr algn="ctr" eaLnBrk="1" hangingPunct="1"/>
            <a:r>
              <a:rPr kumimoji="1" lang="zh-CN" altLang="en-US" sz="2000" dirty="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中继代理</a:t>
            </a:r>
          </a:p>
        </p:txBody>
      </p:sp>
      <p:grpSp>
        <p:nvGrpSpPr>
          <p:cNvPr id="724009" name="Group 41"/>
          <p:cNvGrpSpPr/>
          <p:nvPr/>
        </p:nvGrpSpPr>
        <p:grpSpPr bwMode="auto">
          <a:xfrm>
            <a:off x="2109333" y="3102123"/>
            <a:ext cx="2791221" cy="858838"/>
            <a:chOff x="571" y="1480"/>
            <a:chExt cx="1623" cy="541"/>
          </a:xfrm>
        </p:grpSpPr>
        <p:grpSp>
          <p:nvGrpSpPr>
            <p:cNvPr id="301080" name="Group 31"/>
            <p:cNvGrpSpPr/>
            <p:nvPr/>
          </p:nvGrpSpPr>
          <p:grpSpPr bwMode="auto">
            <a:xfrm>
              <a:off x="571" y="1754"/>
              <a:ext cx="1623" cy="267"/>
              <a:chOff x="1008" y="2400"/>
              <a:chExt cx="1296" cy="192"/>
            </a:xfrm>
          </p:grpSpPr>
          <p:sp>
            <p:nvSpPr>
              <p:cNvPr id="301082" name="AutoShape 32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1083" name="Rectangle 33"/>
              <p:cNvSpPr>
                <a:spLocks noChangeArrowheads="1"/>
              </p:cNvSpPr>
              <p:nvPr/>
            </p:nvSpPr>
            <p:spPr bwMode="auto">
              <a:xfrm>
                <a:off x="1008" y="2400"/>
                <a:ext cx="1056" cy="192"/>
              </a:xfrm>
              <a:prstGeom prst="rect">
                <a:avLst/>
              </a:prstGeom>
              <a:solidFill>
                <a:srgbClr val="CCECFF"/>
              </a:solidFill>
              <a:ln w="9525">
                <a:solidFill>
                  <a:schemeClr val="folHlink"/>
                </a:solidFill>
                <a:miter lim="800000"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1" hangingPunct="1"/>
                <a:r>
                  <a:rPr kumimoji="1" lang="en-US" altLang="zh-CN" sz="2000">
                    <a:solidFill>
                      <a:schemeClr val="tx1"/>
                    </a:solidFill>
                    <a:latin typeface="Arial" panose="020B0604020202090204" pitchFamily="34" charset="0"/>
                    <a:ea typeface="黑体" pitchFamily="2" charset="-122"/>
                  </a:rPr>
                  <a:t>DHCPDISCOVER</a:t>
                </a:r>
              </a:p>
            </p:txBody>
          </p:sp>
        </p:grpSp>
        <p:sp>
          <p:nvSpPr>
            <p:cNvPr id="301081" name="Text Box 34"/>
            <p:cNvSpPr txBox="1">
              <a:spLocks noChangeArrowheads="1"/>
            </p:cNvSpPr>
            <p:nvPr/>
          </p:nvSpPr>
          <p:spPr bwMode="auto">
            <a:xfrm>
              <a:off x="967" y="1480"/>
              <a:ext cx="402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Tahoma" panose="020B0604030504040204" pitchFamily="34" charset="0"/>
                  <a:ea typeface="SimSun" pitchFamily="2" charset="-122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Tahoma" panose="020B0604030504040204" pitchFamily="34" charset="0"/>
                  <a:ea typeface="SimSun" pitchFamily="2" charset="-122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Tahoma" panose="020B0604030504040204" pitchFamily="34" charset="0"/>
                  <a:ea typeface="SimSun" pitchFamily="2" charset="-122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Tahoma" panose="020B0604030504040204" pitchFamily="34" charset="0"/>
                  <a:ea typeface="SimSun" pitchFamily="2" charset="-122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Tahoma" panose="020B0604030504040204" pitchFamily="34" charset="0"/>
                  <a:ea typeface="SimSun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panose="020B0604030504040204" pitchFamily="34" charset="0"/>
                  <a:ea typeface="SimSun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panose="020B0604030504040204" pitchFamily="34" charset="0"/>
                  <a:ea typeface="SimSun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panose="020B0604030504040204" pitchFamily="34" charset="0"/>
                  <a:ea typeface="SimSun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panose="020B0604030504040204" pitchFamily="34" charset="0"/>
                  <a:ea typeface="SimSun" pitchFamily="2" charset="-122"/>
                </a:defRPr>
              </a:lvl9pPr>
            </a:lstStyle>
            <a:p>
              <a:pPr eaLnBrk="1" hangingPunct="1"/>
              <a:r>
                <a:rPr kumimoji="1" lang="zh-CN" altLang="en-US" sz="2000" dirty="0">
                  <a:solidFill>
                    <a:schemeClr val="tx1"/>
                  </a:solidFill>
                  <a:latin typeface="Arial" panose="020B0604020202090204" pitchFamily="34" charset="0"/>
                  <a:ea typeface="黑体" pitchFamily="2" charset="-122"/>
                </a:rPr>
                <a:t>广播</a:t>
              </a:r>
            </a:p>
          </p:txBody>
        </p:sp>
      </p:grpSp>
      <p:grpSp>
        <p:nvGrpSpPr>
          <p:cNvPr id="724010" name="Group 42"/>
          <p:cNvGrpSpPr/>
          <p:nvPr/>
        </p:nvGrpSpPr>
        <p:grpSpPr bwMode="auto">
          <a:xfrm>
            <a:off x="5141325" y="3967311"/>
            <a:ext cx="2792942" cy="838200"/>
            <a:chOff x="2334" y="2025"/>
            <a:chExt cx="1624" cy="528"/>
          </a:xfrm>
        </p:grpSpPr>
        <p:grpSp>
          <p:nvGrpSpPr>
            <p:cNvPr id="301076" name="Group 28"/>
            <p:cNvGrpSpPr/>
            <p:nvPr/>
          </p:nvGrpSpPr>
          <p:grpSpPr bwMode="auto">
            <a:xfrm>
              <a:off x="2334" y="2287"/>
              <a:ext cx="1624" cy="266"/>
              <a:chOff x="1008" y="2400"/>
              <a:chExt cx="1296" cy="192"/>
            </a:xfrm>
          </p:grpSpPr>
          <p:sp>
            <p:nvSpPr>
              <p:cNvPr id="301078" name="AutoShape 29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240" cy="96"/>
              </a:xfrm>
              <a:prstGeom prst="rightArrow">
                <a:avLst>
                  <a:gd name="adj1" fmla="val 50000"/>
                  <a:gd name="adj2" fmla="val 62500"/>
                </a:avLst>
              </a:prstGeom>
              <a:solidFill>
                <a:srgbClr val="FFCCFF"/>
              </a:solidFill>
              <a:ln w="9525">
                <a:solidFill>
                  <a:schemeClr val="folHlink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1079" name="Rectangle 30"/>
              <p:cNvSpPr>
                <a:spLocks noChangeArrowheads="1"/>
              </p:cNvSpPr>
              <p:nvPr/>
            </p:nvSpPr>
            <p:spPr bwMode="auto">
              <a:xfrm>
                <a:off x="1008" y="2400"/>
                <a:ext cx="1056" cy="192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folHlink"/>
                </a:solidFill>
                <a:miter lim="800000"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1" hangingPunct="1"/>
                <a:r>
                  <a:rPr kumimoji="1" lang="en-US" altLang="zh-CN" sz="2000">
                    <a:solidFill>
                      <a:schemeClr val="tx1"/>
                    </a:solidFill>
                    <a:latin typeface="Arial" panose="020B0604020202090204" pitchFamily="34" charset="0"/>
                    <a:ea typeface="黑体" pitchFamily="2" charset="-122"/>
                  </a:rPr>
                  <a:t>DHCPDISCOVER</a:t>
                </a:r>
              </a:p>
            </p:txBody>
          </p:sp>
        </p:grpSp>
        <p:sp>
          <p:nvSpPr>
            <p:cNvPr id="301077" name="Text Box 35"/>
            <p:cNvSpPr txBox="1">
              <a:spLocks noChangeArrowheads="1"/>
            </p:cNvSpPr>
            <p:nvPr/>
          </p:nvSpPr>
          <p:spPr bwMode="auto">
            <a:xfrm>
              <a:off x="2764" y="2025"/>
              <a:ext cx="402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Tahoma" panose="020B0604030504040204" pitchFamily="34" charset="0"/>
                  <a:ea typeface="SimSun" pitchFamily="2" charset="-122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Tahoma" panose="020B0604030504040204" pitchFamily="34" charset="0"/>
                  <a:ea typeface="SimSun" pitchFamily="2" charset="-122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Tahoma" panose="020B0604030504040204" pitchFamily="34" charset="0"/>
                  <a:ea typeface="SimSun" pitchFamily="2" charset="-122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Tahoma" panose="020B0604030504040204" pitchFamily="34" charset="0"/>
                  <a:ea typeface="SimSun" pitchFamily="2" charset="-122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Tahoma" panose="020B0604030504040204" pitchFamily="34" charset="0"/>
                  <a:ea typeface="SimSun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panose="020B0604030504040204" pitchFamily="34" charset="0"/>
                  <a:ea typeface="SimSun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panose="020B0604030504040204" pitchFamily="34" charset="0"/>
                  <a:ea typeface="SimSun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panose="020B0604030504040204" pitchFamily="34" charset="0"/>
                  <a:ea typeface="SimSun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panose="020B0604030504040204" pitchFamily="34" charset="0"/>
                  <a:ea typeface="SimSun" pitchFamily="2" charset="-122"/>
                </a:defRPr>
              </a:lvl9pPr>
            </a:lstStyle>
            <a:p>
              <a:pPr eaLnBrk="1" hangingPunct="1"/>
              <a:r>
                <a:rPr kumimoji="1" lang="zh-CN" altLang="en-US" sz="2000" dirty="0">
                  <a:solidFill>
                    <a:schemeClr val="tx1"/>
                  </a:solidFill>
                  <a:latin typeface="Arial" panose="020B0604020202090204" pitchFamily="34" charset="0"/>
                  <a:ea typeface="黑体" pitchFamily="2" charset="-122"/>
                </a:rPr>
                <a:t>单播</a:t>
              </a:r>
            </a:p>
          </p:txBody>
        </p:sp>
      </p:grpSp>
      <p:pic>
        <p:nvPicPr>
          <p:cNvPr id="301073" name="Picture 36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7613" y="4478486"/>
            <a:ext cx="672439" cy="6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1074" name="Picture 3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496" y="4514998"/>
            <a:ext cx="674158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4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24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机器关机了，</a:t>
            </a:r>
            <a:br>
              <a:rPr lang="zh-CN" altLang="en-US"/>
            </a:br>
            <a:r>
              <a:rPr lang="zh-CN" altLang="en-US"/>
              <a:t>如何回收</a:t>
            </a:r>
            <a:r>
              <a:rPr lang="en-US" altLang="zh-CN"/>
              <a:t>IP</a:t>
            </a:r>
            <a:r>
              <a:rPr lang="zh-CN" altLang="en-US"/>
              <a:t>地址？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租用期 (lease period)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DHCP服务器分配给 DHCP客户的 IP 地址的临时的，因此DHCP客户只能在一段有限的时间内使用这个分配到的 IP 地址。DHCP协议称这段时间为租用期。 </a:t>
            </a:r>
          </a:p>
          <a:p>
            <a:endParaRPr lang="en-US"/>
          </a:p>
          <a:p>
            <a:r>
              <a:rPr lang="en-US"/>
              <a:t>租用期的数值应由 DHCP 服务器自己决定</a:t>
            </a:r>
          </a:p>
          <a:p>
            <a:pPr lvl="1"/>
            <a:r>
              <a:rPr lang="en-US"/>
              <a:t>租用期过了一半，DHCP发送请求报文更新租用期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操作系统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DHCP协议的工作过程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操作系统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325635" name="Line 3"/>
          <p:cNvSpPr>
            <a:spLocks noChangeShapeType="1"/>
          </p:cNvSpPr>
          <p:nvPr/>
        </p:nvSpPr>
        <p:spPr bwMode="auto">
          <a:xfrm flipH="1">
            <a:off x="7719193" y="739458"/>
            <a:ext cx="1506538" cy="0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solidFill>
                <a:srgbClr val="000099"/>
              </a:solidFill>
            </a:endParaRPr>
          </a:p>
        </p:txBody>
      </p:sp>
      <p:sp>
        <p:nvSpPr>
          <p:cNvPr id="325636" name="Line 4"/>
          <p:cNvSpPr>
            <a:spLocks noChangeShapeType="1"/>
          </p:cNvSpPr>
          <p:nvPr/>
        </p:nvSpPr>
        <p:spPr bwMode="auto">
          <a:xfrm>
            <a:off x="4042278" y="1387158"/>
            <a:ext cx="5164534" cy="0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solidFill>
                <a:srgbClr val="000099"/>
              </a:solidFill>
            </a:endParaRPr>
          </a:p>
        </p:txBody>
      </p:sp>
      <p:sp>
        <p:nvSpPr>
          <p:cNvPr id="325637" name="Rectangle 5"/>
          <p:cNvSpPr>
            <a:spLocks noChangeArrowheads="1"/>
          </p:cNvSpPr>
          <p:nvPr/>
        </p:nvSpPr>
        <p:spPr bwMode="auto">
          <a:xfrm>
            <a:off x="2212420" y="1215708"/>
            <a:ext cx="1076590" cy="34131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zh-CN" altLang="en-US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客户</a:t>
            </a:r>
          </a:p>
        </p:txBody>
      </p:sp>
      <p:sp>
        <p:nvSpPr>
          <p:cNvPr id="325638" name="Rectangle 6"/>
          <p:cNvSpPr>
            <a:spLocks noChangeArrowheads="1"/>
          </p:cNvSpPr>
          <p:nvPr/>
        </p:nvSpPr>
        <p:spPr bwMode="auto">
          <a:xfrm>
            <a:off x="5117147" y="1256984"/>
            <a:ext cx="2904729" cy="2571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DHCPDISCOVER</a:t>
            </a:r>
          </a:p>
        </p:txBody>
      </p:sp>
      <p:sp>
        <p:nvSpPr>
          <p:cNvPr id="325639" name="Rectangle 7"/>
          <p:cNvSpPr>
            <a:spLocks noChangeArrowheads="1"/>
          </p:cNvSpPr>
          <p:nvPr/>
        </p:nvSpPr>
        <p:spPr bwMode="auto">
          <a:xfrm>
            <a:off x="9743387" y="1215708"/>
            <a:ext cx="1076590" cy="34131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zh-CN" altLang="en-US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服务器</a:t>
            </a:r>
          </a:p>
        </p:txBody>
      </p:sp>
      <p:sp>
        <p:nvSpPr>
          <p:cNvPr id="325640" name="Rectangle 8"/>
          <p:cNvSpPr>
            <a:spLocks noChangeArrowheads="1"/>
          </p:cNvSpPr>
          <p:nvPr/>
        </p:nvSpPr>
        <p:spPr bwMode="auto">
          <a:xfrm>
            <a:off x="9206812" y="1256984"/>
            <a:ext cx="536575" cy="2571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67</a:t>
            </a:r>
          </a:p>
        </p:txBody>
      </p:sp>
      <p:sp>
        <p:nvSpPr>
          <p:cNvPr id="325641" name="Rectangle 9"/>
          <p:cNvSpPr>
            <a:spLocks noChangeArrowheads="1"/>
          </p:cNvSpPr>
          <p:nvPr/>
        </p:nvSpPr>
        <p:spPr bwMode="auto">
          <a:xfrm>
            <a:off x="3289010" y="1256984"/>
            <a:ext cx="753269" cy="257175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68</a:t>
            </a:r>
          </a:p>
        </p:txBody>
      </p:sp>
      <p:sp>
        <p:nvSpPr>
          <p:cNvPr id="325642" name="Text Box 10"/>
          <p:cNvSpPr txBox="1">
            <a:spLocks noChangeArrowheads="1"/>
          </p:cNvSpPr>
          <p:nvPr/>
        </p:nvSpPr>
        <p:spPr bwMode="auto">
          <a:xfrm>
            <a:off x="3285570" y="1493521"/>
            <a:ext cx="719455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UDP</a:t>
            </a:r>
          </a:p>
        </p:txBody>
      </p:sp>
      <p:sp>
        <p:nvSpPr>
          <p:cNvPr id="325643" name="Text Box 11"/>
          <p:cNvSpPr txBox="1">
            <a:spLocks noChangeArrowheads="1"/>
          </p:cNvSpPr>
          <p:nvPr/>
        </p:nvSpPr>
        <p:spPr bwMode="auto">
          <a:xfrm>
            <a:off x="9007317" y="1490346"/>
            <a:ext cx="719455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UDP</a:t>
            </a:r>
          </a:p>
        </p:txBody>
      </p:sp>
      <p:sp>
        <p:nvSpPr>
          <p:cNvPr id="325644" name="Line 12"/>
          <p:cNvSpPr>
            <a:spLocks noChangeShapeType="1"/>
          </p:cNvSpPr>
          <p:nvPr/>
        </p:nvSpPr>
        <p:spPr bwMode="auto">
          <a:xfrm flipH="1">
            <a:off x="4040558" y="1998345"/>
            <a:ext cx="5166254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solidFill>
                <a:srgbClr val="000099"/>
              </a:solidFill>
            </a:endParaRPr>
          </a:p>
        </p:txBody>
      </p:sp>
      <p:sp>
        <p:nvSpPr>
          <p:cNvPr id="325645" name="Rectangle 13"/>
          <p:cNvSpPr>
            <a:spLocks noChangeArrowheads="1"/>
          </p:cNvSpPr>
          <p:nvPr/>
        </p:nvSpPr>
        <p:spPr bwMode="auto">
          <a:xfrm>
            <a:off x="2212421" y="1826896"/>
            <a:ext cx="1074869" cy="33972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zh-CN" altLang="en-US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客户</a:t>
            </a:r>
          </a:p>
        </p:txBody>
      </p:sp>
      <p:sp>
        <p:nvSpPr>
          <p:cNvPr id="325646" name="Rectangle 14"/>
          <p:cNvSpPr>
            <a:spLocks noChangeArrowheads="1"/>
          </p:cNvSpPr>
          <p:nvPr/>
        </p:nvSpPr>
        <p:spPr bwMode="auto">
          <a:xfrm>
            <a:off x="5117147" y="1869759"/>
            <a:ext cx="2904729" cy="2555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DHCPOFFER</a:t>
            </a:r>
          </a:p>
        </p:txBody>
      </p:sp>
      <p:sp>
        <p:nvSpPr>
          <p:cNvPr id="325647" name="Rectangle 15"/>
          <p:cNvSpPr>
            <a:spLocks noChangeArrowheads="1"/>
          </p:cNvSpPr>
          <p:nvPr/>
        </p:nvSpPr>
        <p:spPr bwMode="auto">
          <a:xfrm>
            <a:off x="9743387" y="1826896"/>
            <a:ext cx="1076590" cy="3397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zh-CN" altLang="en-US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服务器</a:t>
            </a:r>
          </a:p>
        </p:txBody>
      </p:sp>
      <p:sp>
        <p:nvSpPr>
          <p:cNvPr id="325648" name="Rectangle 16"/>
          <p:cNvSpPr>
            <a:spLocks noChangeArrowheads="1"/>
          </p:cNvSpPr>
          <p:nvPr/>
        </p:nvSpPr>
        <p:spPr bwMode="auto">
          <a:xfrm>
            <a:off x="9206812" y="1869759"/>
            <a:ext cx="536575" cy="25558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67</a:t>
            </a:r>
          </a:p>
        </p:txBody>
      </p:sp>
      <p:sp>
        <p:nvSpPr>
          <p:cNvPr id="325649" name="Rectangle 17"/>
          <p:cNvSpPr>
            <a:spLocks noChangeArrowheads="1"/>
          </p:cNvSpPr>
          <p:nvPr/>
        </p:nvSpPr>
        <p:spPr bwMode="auto">
          <a:xfrm>
            <a:off x="3287290" y="1869759"/>
            <a:ext cx="753269" cy="255587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68</a:t>
            </a:r>
          </a:p>
        </p:txBody>
      </p:sp>
      <p:sp>
        <p:nvSpPr>
          <p:cNvPr id="325650" name="Text Box 18"/>
          <p:cNvSpPr txBox="1">
            <a:spLocks noChangeArrowheads="1"/>
          </p:cNvSpPr>
          <p:nvPr/>
        </p:nvSpPr>
        <p:spPr bwMode="auto">
          <a:xfrm>
            <a:off x="3285570" y="2101534"/>
            <a:ext cx="719455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UDP</a:t>
            </a:r>
          </a:p>
        </p:txBody>
      </p:sp>
      <p:sp>
        <p:nvSpPr>
          <p:cNvPr id="325651" name="Text Box 19"/>
          <p:cNvSpPr txBox="1">
            <a:spLocks noChangeArrowheads="1"/>
          </p:cNvSpPr>
          <p:nvPr/>
        </p:nvSpPr>
        <p:spPr bwMode="auto">
          <a:xfrm>
            <a:off x="9007317" y="2101534"/>
            <a:ext cx="719455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UDP</a:t>
            </a:r>
          </a:p>
        </p:txBody>
      </p:sp>
      <p:sp>
        <p:nvSpPr>
          <p:cNvPr id="325652" name="Line 20"/>
          <p:cNvSpPr>
            <a:spLocks noChangeShapeType="1"/>
          </p:cNvSpPr>
          <p:nvPr/>
        </p:nvSpPr>
        <p:spPr bwMode="auto">
          <a:xfrm>
            <a:off x="4042278" y="2607945"/>
            <a:ext cx="5164534" cy="0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solidFill>
                <a:srgbClr val="000099"/>
              </a:solidFill>
            </a:endParaRPr>
          </a:p>
        </p:txBody>
      </p:sp>
      <p:sp>
        <p:nvSpPr>
          <p:cNvPr id="325653" name="Rectangle 21"/>
          <p:cNvSpPr>
            <a:spLocks noChangeArrowheads="1"/>
          </p:cNvSpPr>
          <p:nvPr/>
        </p:nvSpPr>
        <p:spPr bwMode="auto">
          <a:xfrm>
            <a:off x="2212420" y="2438083"/>
            <a:ext cx="1076590" cy="34131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zh-CN" altLang="en-US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客户</a:t>
            </a:r>
          </a:p>
        </p:txBody>
      </p:sp>
      <p:sp>
        <p:nvSpPr>
          <p:cNvPr id="325654" name="Rectangle 22"/>
          <p:cNvSpPr>
            <a:spLocks noChangeArrowheads="1"/>
          </p:cNvSpPr>
          <p:nvPr/>
        </p:nvSpPr>
        <p:spPr bwMode="auto">
          <a:xfrm>
            <a:off x="5117147" y="2480945"/>
            <a:ext cx="2904729" cy="25558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DHCPREQUEST</a:t>
            </a:r>
          </a:p>
        </p:txBody>
      </p:sp>
      <p:sp>
        <p:nvSpPr>
          <p:cNvPr id="325655" name="Rectangle 23"/>
          <p:cNvSpPr>
            <a:spLocks noChangeArrowheads="1"/>
          </p:cNvSpPr>
          <p:nvPr/>
        </p:nvSpPr>
        <p:spPr bwMode="auto">
          <a:xfrm>
            <a:off x="9743387" y="2438083"/>
            <a:ext cx="1076590" cy="34131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zh-CN" altLang="en-US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服务器</a:t>
            </a:r>
          </a:p>
        </p:txBody>
      </p:sp>
      <p:sp>
        <p:nvSpPr>
          <p:cNvPr id="325656" name="Rectangle 24"/>
          <p:cNvSpPr>
            <a:spLocks noChangeArrowheads="1"/>
          </p:cNvSpPr>
          <p:nvPr/>
        </p:nvSpPr>
        <p:spPr bwMode="auto">
          <a:xfrm>
            <a:off x="9206812" y="2480945"/>
            <a:ext cx="536575" cy="255588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67</a:t>
            </a:r>
          </a:p>
        </p:txBody>
      </p:sp>
      <p:sp>
        <p:nvSpPr>
          <p:cNvPr id="325657" name="Rectangle 25"/>
          <p:cNvSpPr>
            <a:spLocks noChangeArrowheads="1"/>
          </p:cNvSpPr>
          <p:nvPr/>
        </p:nvSpPr>
        <p:spPr bwMode="auto">
          <a:xfrm>
            <a:off x="3289010" y="2480945"/>
            <a:ext cx="753269" cy="255588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68</a:t>
            </a:r>
          </a:p>
        </p:txBody>
      </p:sp>
      <p:sp>
        <p:nvSpPr>
          <p:cNvPr id="325658" name="Text Box 26"/>
          <p:cNvSpPr txBox="1">
            <a:spLocks noChangeArrowheads="1"/>
          </p:cNvSpPr>
          <p:nvPr/>
        </p:nvSpPr>
        <p:spPr bwMode="auto">
          <a:xfrm>
            <a:off x="3285570" y="2714309"/>
            <a:ext cx="719455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UDP</a:t>
            </a:r>
          </a:p>
        </p:txBody>
      </p:sp>
      <p:sp>
        <p:nvSpPr>
          <p:cNvPr id="325659" name="Text Box 27"/>
          <p:cNvSpPr txBox="1">
            <a:spLocks noChangeArrowheads="1"/>
          </p:cNvSpPr>
          <p:nvPr/>
        </p:nvSpPr>
        <p:spPr bwMode="auto">
          <a:xfrm>
            <a:off x="9007317" y="2714309"/>
            <a:ext cx="719455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UDP</a:t>
            </a:r>
          </a:p>
        </p:txBody>
      </p:sp>
      <p:sp>
        <p:nvSpPr>
          <p:cNvPr id="325660" name="Line 28"/>
          <p:cNvSpPr>
            <a:spLocks noChangeShapeType="1"/>
          </p:cNvSpPr>
          <p:nvPr/>
        </p:nvSpPr>
        <p:spPr bwMode="auto">
          <a:xfrm flipH="1">
            <a:off x="4040558" y="3219133"/>
            <a:ext cx="5166254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solidFill>
                <a:srgbClr val="000099"/>
              </a:solidFill>
            </a:endParaRPr>
          </a:p>
        </p:txBody>
      </p:sp>
      <p:sp>
        <p:nvSpPr>
          <p:cNvPr id="325661" name="Rectangle 29"/>
          <p:cNvSpPr>
            <a:spLocks noChangeArrowheads="1"/>
          </p:cNvSpPr>
          <p:nvPr/>
        </p:nvSpPr>
        <p:spPr bwMode="auto">
          <a:xfrm>
            <a:off x="2212421" y="3049270"/>
            <a:ext cx="1074869" cy="33972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zh-CN" altLang="en-US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客户</a:t>
            </a:r>
          </a:p>
        </p:txBody>
      </p:sp>
      <p:sp>
        <p:nvSpPr>
          <p:cNvPr id="325662" name="Rectangle 30"/>
          <p:cNvSpPr>
            <a:spLocks noChangeArrowheads="1"/>
          </p:cNvSpPr>
          <p:nvPr/>
        </p:nvSpPr>
        <p:spPr bwMode="auto">
          <a:xfrm>
            <a:off x="5117147" y="3092133"/>
            <a:ext cx="2904729" cy="2540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DHCPACK</a:t>
            </a:r>
          </a:p>
        </p:txBody>
      </p:sp>
      <p:sp>
        <p:nvSpPr>
          <p:cNvPr id="325663" name="Rectangle 31"/>
          <p:cNvSpPr>
            <a:spLocks noChangeArrowheads="1"/>
          </p:cNvSpPr>
          <p:nvPr/>
        </p:nvSpPr>
        <p:spPr bwMode="auto">
          <a:xfrm>
            <a:off x="9743387" y="3049270"/>
            <a:ext cx="1076590" cy="3397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zh-CN" altLang="en-US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服务器</a:t>
            </a:r>
          </a:p>
        </p:txBody>
      </p:sp>
      <p:sp>
        <p:nvSpPr>
          <p:cNvPr id="325664" name="Rectangle 32"/>
          <p:cNvSpPr>
            <a:spLocks noChangeArrowheads="1"/>
          </p:cNvSpPr>
          <p:nvPr/>
        </p:nvSpPr>
        <p:spPr bwMode="auto">
          <a:xfrm>
            <a:off x="9206812" y="3092133"/>
            <a:ext cx="536575" cy="2540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67</a:t>
            </a:r>
          </a:p>
        </p:txBody>
      </p:sp>
      <p:sp>
        <p:nvSpPr>
          <p:cNvPr id="325665" name="Rectangle 33"/>
          <p:cNvSpPr>
            <a:spLocks noChangeArrowheads="1"/>
          </p:cNvSpPr>
          <p:nvPr/>
        </p:nvSpPr>
        <p:spPr bwMode="auto">
          <a:xfrm>
            <a:off x="3287290" y="3092133"/>
            <a:ext cx="753269" cy="2540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68</a:t>
            </a:r>
          </a:p>
        </p:txBody>
      </p:sp>
      <p:sp>
        <p:nvSpPr>
          <p:cNvPr id="325666" name="Text Box 34"/>
          <p:cNvSpPr txBox="1">
            <a:spLocks noChangeArrowheads="1"/>
          </p:cNvSpPr>
          <p:nvPr/>
        </p:nvSpPr>
        <p:spPr bwMode="auto">
          <a:xfrm>
            <a:off x="3285570" y="3323909"/>
            <a:ext cx="719455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UDP</a:t>
            </a:r>
          </a:p>
        </p:txBody>
      </p:sp>
      <p:sp>
        <p:nvSpPr>
          <p:cNvPr id="325667" name="Text Box 35"/>
          <p:cNvSpPr txBox="1">
            <a:spLocks noChangeArrowheads="1"/>
          </p:cNvSpPr>
          <p:nvPr/>
        </p:nvSpPr>
        <p:spPr bwMode="auto">
          <a:xfrm>
            <a:off x="9007317" y="3323909"/>
            <a:ext cx="719455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UDP</a:t>
            </a:r>
          </a:p>
        </p:txBody>
      </p:sp>
      <p:sp>
        <p:nvSpPr>
          <p:cNvPr id="325668" name="Line 36"/>
          <p:cNvSpPr>
            <a:spLocks noChangeShapeType="1"/>
          </p:cNvSpPr>
          <p:nvPr/>
        </p:nvSpPr>
        <p:spPr bwMode="auto">
          <a:xfrm>
            <a:off x="4042278" y="3827145"/>
            <a:ext cx="5164534" cy="0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solidFill>
                <a:srgbClr val="000099"/>
              </a:solidFill>
            </a:endParaRPr>
          </a:p>
        </p:txBody>
      </p:sp>
      <p:sp>
        <p:nvSpPr>
          <p:cNvPr id="325669" name="Rectangle 37"/>
          <p:cNvSpPr>
            <a:spLocks noChangeArrowheads="1"/>
          </p:cNvSpPr>
          <p:nvPr/>
        </p:nvSpPr>
        <p:spPr bwMode="auto">
          <a:xfrm>
            <a:off x="2212420" y="3657284"/>
            <a:ext cx="1076590" cy="33813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zh-CN" altLang="en-US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客户</a:t>
            </a:r>
          </a:p>
        </p:txBody>
      </p:sp>
      <p:sp>
        <p:nvSpPr>
          <p:cNvPr id="325670" name="Rectangle 38"/>
          <p:cNvSpPr>
            <a:spLocks noChangeArrowheads="1"/>
          </p:cNvSpPr>
          <p:nvPr/>
        </p:nvSpPr>
        <p:spPr bwMode="auto">
          <a:xfrm>
            <a:off x="5117147" y="3700145"/>
            <a:ext cx="2904729" cy="254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DHCPREQUEST</a:t>
            </a:r>
          </a:p>
        </p:txBody>
      </p:sp>
      <p:sp>
        <p:nvSpPr>
          <p:cNvPr id="325671" name="Rectangle 39"/>
          <p:cNvSpPr>
            <a:spLocks noChangeArrowheads="1"/>
          </p:cNvSpPr>
          <p:nvPr/>
        </p:nvSpPr>
        <p:spPr bwMode="auto">
          <a:xfrm>
            <a:off x="9743387" y="3657284"/>
            <a:ext cx="1076590" cy="33813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zh-CN" altLang="en-US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服务器</a:t>
            </a:r>
          </a:p>
        </p:txBody>
      </p:sp>
      <p:sp>
        <p:nvSpPr>
          <p:cNvPr id="325672" name="Rectangle 40"/>
          <p:cNvSpPr>
            <a:spLocks noChangeArrowheads="1"/>
          </p:cNvSpPr>
          <p:nvPr/>
        </p:nvSpPr>
        <p:spPr bwMode="auto">
          <a:xfrm>
            <a:off x="9206812" y="3700145"/>
            <a:ext cx="536575" cy="2540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67</a:t>
            </a:r>
          </a:p>
        </p:txBody>
      </p:sp>
      <p:sp>
        <p:nvSpPr>
          <p:cNvPr id="325673" name="Rectangle 41"/>
          <p:cNvSpPr>
            <a:spLocks noChangeArrowheads="1"/>
          </p:cNvSpPr>
          <p:nvPr/>
        </p:nvSpPr>
        <p:spPr bwMode="auto">
          <a:xfrm>
            <a:off x="3289010" y="3700145"/>
            <a:ext cx="753269" cy="2540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68</a:t>
            </a:r>
          </a:p>
        </p:txBody>
      </p:sp>
      <p:sp>
        <p:nvSpPr>
          <p:cNvPr id="325674" name="Text Box 42"/>
          <p:cNvSpPr txBox="1">
            <a:spLocks noChangeArrowheads="1"/>
          </p:cNvSpPr>
          <p:nvPr/>
        </p:nvSpPr>
        <p:spPr bwMode="auto">
          <a:xfrm>
            <a:off x="3285570" y="3931921"/>
            <a:ext cx="719455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UDP</a:t>
            </a:r>
          </a:p>
        </p:txBody>
      </p:sp>
      <p:sp>
        <p:nvSpPr>
          <p:cNvPr id="325675" name="Text Box 43"/>
          <p:cNvSpPr txBox="1">
            <a:spLocks noChangeArrowheads="1"/>
          </p:cNvSpPr>
          <p:nvPr/>
        </p:nvSpPr>
        <p:spPr bwMode="auto">
          <a:xfrm>
            <a:off x="9007317" y="3931921"/>
            <a:ext cx="719455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UDP</a:t>
            </a:r>
          </a:p>
        </p:txBody>
      </p:sp>
      <p:sp>
        <p:nvSpPr>
          <p:cNvPr id="325676" name="Line 44"/>
          <p:cNvSpPr>
            <a:spLocks noChangeShapeType="1"/>
          </p:cNvSpPr>
          <p:nvPr/>
        </p:nvSpPr>
        <p:spPr bwMode="auto">
          <a:xfrm flipH="1">
            <a:off x="4040558" y="4439920"/>
            <a:ext cx="5166254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solidFill>
                <a:srgbClr val="000099"/>
              </a:solidFill>
            </a:endParaRPr>
          </a:p>
        </p:txBody>
      </p:sp>
      <p:sp>
        <p:nvSpPr>
          <p:cNvPr id="325677" name="Rectangle 45"/>
          <p:cNvSpPr>
            <a:spLocks noChangeArrowheads="1"/>
          </p:cNvSpPr>
          <p:nvPr/>
        </p:nvSpPr>
        <p:spPr bwMode="auto">
          <a:xfrm>
            <a:off x="2212421" y="4268470"/>
            <a:ext cx="1074869" cy="33813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zh-CN" altLang="en-US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客户</a:t>
            </a:r>
          </a:p>
        </p:txBody>
      </p:sp>
      <p:sp>
        <p:nvSpPr>
          <p:cNvPr id="325678" name="Rectangle 46"/>
          <p:cNvSpPr>
            <a:spLocks noChangeArrowheads="1"/>
          </p:cNvSpPr>
          <p:nvPr/>
        </p:nvSpPr>
        <p:spPr bwMode="auto">
          <a:xfrm>
            <a:off x="5117147" y="4311334"/>
            <a:ext cx="2904729" cy="2555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DHCPACK</a:t>
            </a:r>
          </a:p>
        </p:txBody>
      </p:sp>
      <p:sp>
        <p:nvSpPr>
          <p:cNvPr id="325679" name="Rectangle 47"/>
          <p:cNvSpPr>
            <a:spLocks noChangeArrowheads="1"/>
          </p:cNvSpPr>
          <p:nvPr/>
        </p:nvSpPr>
        <p:spPr bwMode="auto">
          <a:xfrm>
            <a:off x="9743387" y="4268470"/>
            <a:ext cx="1076590" cy="33813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zh-CN" altLang="en-US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服务器</a:t>
            </a:r>
          </a:p>
        </p:txBody>
      </p:sp>
      <p:sp>
        <p:nvSpPr>
          <p:cNvPr id="325680" name="Rectangle 48"/>
          <p:cNvSpPr>
            <a:spLocks noChangeArrowheads="1"/>
          </p:cNvSpPr>
          <p:nvPr/>
        </p:nvSpPr>
        <p:spPr bwMode="auto">
          <a:xfrm>
            <a:off x="9206812" y="4311334"/>
            <a:ext cx="536575" cy="25558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67</a:t>
            </a:r>
          </a:p>
        </p:txBody>
      </p:sp>
      <p:sp>
        <p:nvSpPr>
          <p:cNvPr id="325681" name="Rectangle 49"/>
          <p:cNvSpPr>
            <a:spLocks noChangeArrowheads="1"/>
          </p:cNvSpPr>
          <p:nvPr/>
        </p:nvSpPr>
        <p:spPr bwMode="auto">
          <a:xfrm>
            <a:off x="3287290" y="4311334"/>
            <a:ext cx="753269" cy="255587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68</a:t>
            </a:r>
          </a:p>
        </p:txBody>
      </p:sp>
      <p:sp>
        <p:nvSpPr>
          <p:cNvPr id="325682" name="Text Box 50"/>
          <p:cNvSpPr txBox="1">
            <a:spLocks noChangeArrowheads="1"/>
          </p:cNvSpPr>
          <p:nvPr/>
        </p:nvSpPr>
        <p:spPr bwMode="auto">
          <a:xfrm>
            <a:off x="3285570" y="4543109"/>
            <a:ext cx="719455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UDP</a:t>
            </a:r>
          </a:p>
        </p:txBody>
      </p:sp>
      <p:sp>
        <p:nvSpPr>
          <p:cNvPr id="325683" name="Text Box 51"/>
          <p:cNvSpPr txBox="1">
            <a:spLocks noChangeArrowheads="1"/>
          </p:cNvSpPr>
          <p:nvPr/>
        </p:nvSpPr>
        <p:spPr bwMode="auto">
          <a:xfrm>
            <a:off x="9007317" y="4543109"/>
            <a:ext cx="719455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UDP</a:t>
            </a:r>
          </a:p>
        </p:txBody>
      </p:sp>
      <p:sp>
        <p:nvSpPr>
          <p:cNvPr id="325684" name="Line 52"/>
          <p:cNvSpPr>
            <a:spLocks noChangeShapeType="1"/>
          </p:cNvSpPr>
          <p:nvPr/>
        </p:nvSpPr>
        <p:spPr bwMode="auto">
          <a:xfrm flipH="1">
            <a:off x="4040558" y="5051108"/>
            <a:ext cx="5166254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solidFill>
                <a:srgbClr val="000099"/>
              </a:solidFill>
            </a:endParaRPr>
          </a:p>
        </p:txBody>
      </p:sp>
      <p:sp>
        <p:nvSpPr>
          <p:cNvPr id="325685" name="Rectangle 53"/>
          <p:cNvSpPr>
            <a:spLocks noChangeArrowheads="1"/>
          </p:cNvSpPr>
          <p:nvPr/>
        </p:nvSpPr>
        <p:spPr bwMode="auto">
          <a:xfrm>
            <a:off x="2212421" y="4879659"/>
            <a:ext cx="1074869" cy="33813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zh-CN" altLang="en-US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客户</a:t>
            </a:r>
          </a:p>
        </p:txBody>
      </p:sp>
      <p:sp>
        <p:nvSpPr>
          <p:cNvPr id="325686" name="Rectangle 54"/>
          <p:cNvSpPr>
            <a:spLocks noChangeArrowheads="1"/>
          </p:cNvSpPr>
          <p:nvPr/>
        </p:nvSpPr>
        <p:spPr bwMode="auto">
          <a:xfrm>
            <a:off x="5117147" y="4922520"/>
            <a:ext cx="2904729" cy="25558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DHCPNACK</a:t>
            </a:r>
          </a:p>
        </p:txBody>
      </p:sp>
      <p:sp>
        <p:nvSpPr>
          <p:cNvPr id="325687" name="Rectangle 55"/>
          <p:cNvSpPr>
            <a:spLocks noChangeArrowheads="1"/>
          </p:cNvSpPr>
          <p:nvPr/>
        </p:nvSpPr>
        <p:spPr bwMode="auto">
          <a:xfrm>
            <a:off x="9743387" y="4879659"/>
            <a:ext cx="1076590" cy="33813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zh-CN" altLang="en-US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服务器</a:t>
            </a:r>
          </a:p>
        </p:txBody>
      </p:sp>
      <p:sp>
        <p:nvSpPr>
          <p:cNvPr id="325688" name="Rectangle 56"/>
          <p:cNvSpPr>
            <a:spLocks noChangeArrowheads="1"/>
          </p:cNvSpPr>
          <p:nvPr/>
        </p:nvSpPr>
        <p:spPr bwMode="auto">
          <a:xfrm>
            <a:off x="9206812" y="4922520"/>
            <a:ext cx="536575" cy="255588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67</a:t>
            </a:r>
          </a:p>
        </p:txBody>
      </p:sp>
      <p:sp>
        <p:nvSpPr>
          <p:cNvPr id="325689" name="Rectangle 57"/>
          <p:cNvSpPr>
            <a:spLocks noChangeArrowheads="1"/>
          </p:cNvSpPr>
          <p:nvPr/>
        </p:nvSpPr>
        <p:spPr bwMode="auto">
          <a:xfrm>
            <a:off x="3287290" y="4922520"/>
            <a:ext cx="753269" cy="255588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68</a:t>
            </a:r>
          </a:p>
        </p:txBody>
      </p:sp>
      <p:sp>
        <p:nvSpPr>
          <p:cNvPr id="325690" name="Text Box 58"/>
          <p:cNvSpPr txBox="1">
            <a:spLocks noChangeArrowheads="1"/>
          </p:cNvSpPr>
          <p:nvPr/>
        </p:nvSpPr>
        <p:spPr bwMode="auto">
          <a:xfrm>
            <a:off x="3285570" y="5154296"/>
            <a:ext cx="719455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UDP</a:t>
            </a:r>
          </a:p>
        </p:txBody>
      </p:sp>
      <p:sp>
        <p:nvSpPr>
          <p:cNvPr id="325691" name="Text Box 59"/>
          <p:cNvSpPr txBox="1">
            <a:spLocks noChangeArrowheads="1"/>
          </p:cNvSpPr>
          <p:nvPr/>
        </p:nvSpPr>
        <p:spPr bwMode="auto">
          <a:xfrm>
            <a:off x="9007317" y="5154296"/>
            <a:ext cx="719455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UDP</a:t>
            </a:r>
          </a:p>
        </p:txBody>
      </p:sp>
      <p:sp>
        <p:nvSpPr>
          <p:cNvPr id="325692" name="Line 60"/>
          <p:cNvSpPr>
            <a:spLocks noChangeShapeType="1"/>
          </p:cNvSpPr>
          <p:nvPr/>
        </p:nvSpPr>
        <p:spPr bwMode="auto">
          <a:xfrm>
            <a:off x="4042278" y="5895658"/>
            <a:ext cx="5164534" cy="0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b="1">
              <a:solidFill>
                <a:srgbClr val="000099"/>
              </a:solidFill>
            </a:endParaRPr>
          </a:p>
        </p:txBody>
      </p:sp>
      <p:sp>
        <p:nvSpPr>
          <p:cNvPr id="325693" name="Rectangle 61"/>
          <p:cNvSpPr>
            <a:spLocks noChangeArrowheads="1"/>
          </p:cNvSpPr>
          <p:nvPr/>
        </p:nvSpPr>
        <p:spPr bwMode="auto">
          <a:xfrm>
            <a:off x="2212420" y="5725795"/>
            <a:ext cx="1076590" cy="33813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zh-CN" altLang="en-US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客户</a:t>
            </a:r>
          </a:p>
        </p:txBody>
      </p:sp>
      <p:sp>
        <p:nvSpPr>
          <p:cNvPr id="325694" name="Rectangle 62"/>
          <p:cNvSpPr>
            <a:spLocks noChangeArrowheads="1"/>
          </p:cNvSpPr>
          <p:nvPr/>
        </p:nvSpPr>
        <p:spPr bwMode="auto">
          <a:xfrm>
            <a:off x="5117147" y="5768658"/>
            <a:ext cx="2904729" cy="254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DHCPRELEASE</a:t>
            </a:r>
          </a:p>
        </p:txBody>
      </p:sp>
      <p:sp>
        <p:nvSpPr>
          <p:cNvPr id="325695" name="Rectangle 63"/>
          <p:cNvSpPr>
            <a:spLocks noChangeArrowheads="1"/>
          </p:cNvSpPr>
          <p:nvPr/>
        </p:nvSpPr>
        <p:spPr bwMode="auto">
          <a:xfrm>
            <a:off x="9743387" y="5725795"/>
            <a:ext cx="1076590" cy="33813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zh-CN" altLang="en-US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服务器</a:t>
            </a:r>
          </a:p>
        </p:txBody>
      </p:sp>
      <p:sp>
        <p:nvSpPr>
          <p:cNvPr id="325696" name="Rectangle 64"/>
          <p:cNvSpPr>
            <a:spLocks noChangeArrowheads="1"/>
          </p:cNvSpPr>
          <p:nvPr/>
        </p:nvSpPr>
        <p:spPr bwMode="auto">
          <a:xfrm>
            <a:off x="9206812" y="5768658"/>
            <a:ext cx="536575" cy="2540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67</a:t>
            </a:r>
          </a:p>
        </p:txBody>
      </p:sp>
      <p:sp>
        <p:nvSpPr>
          <p:cNvPr id="325697" name="Rectangle 65"/>
          <p:cNvSpPr>
            <a:spLocks noChangeArrowheads="1"/>
          </p:cNvSpPr>
          <p:nvPr/>
        </p:nvSpPr>
        <p:spPr bwMode="auto">
          <a:xfrm>
            <a:off x="3289010" y="5768658"/>
            <a:ext cx="753269" cy="2540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68</a:t>
            </a:r>
          </a:p>
        </p:txBody>
      </p:sp>
      <p:sp>
        <p:nvSpPr>
          <p:cNvPr id="325698" name="Text Box 66"/>
          <p:cNvSpPr txBox="1">
            <a:spLocks noChangeArrowheads="1"/>
          </p:cNvSpPr>
          <p:nvPr/>
        </p:nvSpPr>
        <p:spPr bwMode="auto">
          <a:xfrm>
            <a:off x="3285570" y="6000434"/>
            <a:ext cx="719455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UDP</a:t>
            </a:r>
          </a:p>
        </p:txBody>
      </p:sp>
      <p:sp>
        <p:nvSpPr>
          <p:cNvPr id="325699" name="Text Box 67"/>
          <p:cNvSpPr txBox="1">
            <a:spLocks noChangeArrowheads="1"/>
          </p:cNvSpPr>
          <p:nvPr/>
        </p:nvSpPr>
        <p:spPr bwMode="auto">
          <a:xfrm>
            <a:off x="9007317" y="6000434"/>
            <a:ext cx="719455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UDP</a:t>
            </a:r>
          </a:p>
        </p:txBody>
      </p:sp>
      <p:sp>
        <p:nvSpPr>
          <p:cNvPr id="325700" name="Rectangle 68"/>
          <p:cNvSpPr>
            <a:spLocks noChangeArrowheads="1"/>
          </p:cNvSpPr>
          <p:nvPr/>
        </p:nvSpPr>
        <p:spPr bwMode="auto">
          <a:xfrm>
            <a:off x="9743387" y="575945"/>
            <a:ext cx="1076590" cy="33813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zh-CN" altLang="en-US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服务器</a:t>
            </a:r>
          </a:p>
        </p:txBody>
      </p:sp>
      <p:sp>
        <p:nvSpPr>
          <p:cNvPr id="325701" name="Rectangle 69"/>
          <p:cNvSpPr>
            <a:spLocks noChangeArrowheads="1"/>
          </p:cNvSpPr>
          <p:nvPr/>
        </p:nvSpPr>
        <p:spPr bwMode="auto">
          <a:xfrm>
            <a:off x="9206812" y="617220"/>
            <a:ext cx="536575" cy="2540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67</a:t>
            </a:r>
          </a:p>
        </p:txBody>
      </p:sp>
      <p:sp>
        <p:nvSpPr>
          <p:cNvPr id="325702" name="Text Box 70"/>
          <p:cNvSpPr txBox="1">
            <a:spLocks noChangeArrowheads="1"/>
          </p:cNvSpPr>
          <p:nvPr/>
        </p:nvSpPr>
        <p:spPr bwMode="auto">
          <a:xfrm>
            <a:off x="9007317" y="848996"/>
            <a:ext cx="719455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0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UDP</a:t>
            </a:r>
          </a:p>
        </p:txBody>
      </p:sp>
      <p:sp>
        <p:nvSpPr>
          <p:cNvPr id="325704" name="Text Box 72"/>
          <p:cNvSpPr txBox="1">
            <a:spLocks noChangeArrowheads="1"/>
          </p:cNvSpPr>
          <p:nvPr/>
        </p:nvSpPr>
        <p:spPr bwMode="auto">
          <a:xfrm>
            <a:off x="10825137" y="460058"/>
            <a:ext cx="5052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800" b="1">
                <a:solidFill>
                  <a:srgbClr val="000099"/>
                </a:solidFill>
                <a:latin typeface="Arial" panose="020B0604020202090204" pitchFamily="34" charset="0"/>
                <a:ea typeface="黑体" pitchFamily="2" charset="-122"/>
                <a:sym typeface="Wingdings" panose="05000000000000000000" pitchFamily="2" charset="2"/>
              </a:rPr>
              <a:t></a:t>
            </a:r>
          </a:p>
        </p:txBody>
      </p:sp>
      <p:sp>
        <p:nvSpPr>
          <p:cNvPr id="325705" name="Text Box 73"/>
          <p:cNvSpPr txBox="1">
            <a:spLocks noChangeArrowheads="1"/>
          </p:cNvSpPr>
          <p:nvPr/>
        </p:nvSpPr>
        <p:spPr bwMode="auto">
          <a:xfrm>
            <a:off x="1674125" y="1074421"/>
            <a:ext cx="49974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8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  <a:sym typeface="Wingdings" panose="05000000000000000000" pitchFamily="2" charset="2"/>
              </a:rPr>
              <a:t></a:t>
            </a:r>
          </a:p>
        </p:txBody>
      </p:sp>
      <p:sp>
        <p:nvSpPr>
          <p:cNvPr id="325706" name="Text Box 74"/>
          <p:cNvSpPr txBox="1">
            <a:spLocks noChangeArrowheads="1"/>
          </p:cNvSpPr>
          <p:nvPr/>
        </p:nvSpPr>
        <p:spPr bwMode="auto">
          <a:xfrm>
            <a:off x="10825137" y="1696721"/>
            <a:ext cx="49974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8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  <a:sym typeface="Wingdings" panose="05000000000000000000" pitchFamily="2" charset="2"/>
              </a:rPr>
              <a:t></a:t>
            </a:r>
          </a:p>
        </p:txBody>
      </p:sp>
      <p:sp>
        <p:nvSpPr>
          <p:cNvPr id="325707" name="Text Box 75"/>
          <p:cNvSpPr txBox="1">
            <a:spLocks noChangeArrowheads="1"/>
          </p:cNvSpPr>
          <p:nvPr/>
        </p:nvSpPr>
        <p:spPr bwMode="auto">
          <a:xfrm>
            <a:off x="1674125" y="2293621"/>
            <a:ext cx="49974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8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  <a:sym typeface="Wingdings" panose="05000000000000000000" pitchFamily="2" charset="2"/>
              </a:rPr>
              <a:t></a:t>
            </a:r>
          </a:p>
        </p:txBody>
      </p:sp>
      <p:sp>
        <p:nvSpPr>
          <p:cNvPr id="325708" name="Text Box 76"/>
          <p:cNvSpPr txBox="1">
            <a:spLocks noChangeArrowheads="1"/>
          </p:cNvSpPr>
          <p:nvPr/>
        </p:nvSpPr>
        <p:spPr bwMode="auto">
          <a:xfrm>
            <a:off x="10819977" y="2917508"/>
            <a:ext cx="49974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8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  <a:sym typeface="Wingdings" panose="05000000000000000000" pitchFamily="2" charset="2"/>
              </a:rPr>
              <a:t></a:t>
            </a:r>
          </a:p>
        </p:txBody>
      </p:sp>
      <p:sp>
        <p:nvSpPr>
          <p:cNvPr id="325709" name="Text Box 77"/>
          <p:cNvSpPr txBox="1">
            <a:spLocks noChangeArrowheads="1"/>
          </p:cNvSpPr>
          <p:nvPr/>
        </p:nvSpPr>
        <p:spPr bwMode="auto">
          <a:xfrm>
            <a:off x="1674125" y="3541396"/>
            <a:ext cx="49974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8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  <a:sym typeface="Wingdings" panose="05000000000000000000" pitchFamily="2" charset="2"/>
              </a:rPr>
              <a:t></a:t>
            </a:r>
          </a:p>
        </p:txBody>
      </p:sp>
      <p:sp>
        <p:nvSpPr>
          <p:cNvPr id="325710" name="Text Box 78"/>
          <p:cNvSpPr txBox="1">
            <a:spLocks noChangeArrowheads="1"/>
          </p:cNvSpPr>
          <p:nvPr/>
        </p:nvSpPr>
        <p:spPr bwMode="auto">
          <a:xfrm>
            <a:off x="10819977" y="4125596"/>
            <a:ext cx="49974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8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  <a:sym typeface="Wingdings" panose="05000000000000000000" pitchFamily="2" charset="2"/>
              </a:rPr>
              <a:t></a:t>
            </a:r>
          </a:p>
        </p:txBody>
      </p:sp>
      <p:sp>
        <p:nvSpPr>
          <p:cNvPr id="325711" name="Text Box 79"/>
          <p:cNvSpPr txBox="1">
            <a:spLocks noChangeArrowheads="1"/>
          </p:cNvSpPr>
          <p:nvPr/>
        </p:nvSpPr>
        <p:spPr bwMode="auto">
          <a:xfrm>
            <a:off x="10819977" y="4749483"/>
            <a:ext cx="49974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8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  <a:sym typeface="Wingdings" panose="05000000000000000000" pitchFamily="2" charset="2"/>
              </a:rPr>
              <a:t></a:t>
            </a:r>
          </a:p>
        </p:txBody>
      </p:sp>
      <p:sp>
        <p:nvSpPr>
          <p:cNvPr id="325712" name="Text Box 80"/>
          <p:cNvSpPr txBox="1">
            <a:spLocks noChangeArrowheads="1"/>
          </p:cNvSpPr>
          <p:nvPr/>
        </p:nvSpPr>
        <p:spPr bwMode="auto">
          <a:xfrm rot="-5400000">
            <a:off x="5973760" y="5120054"/>
            <a:ext cx="640080" cy="6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</a:rPr>
              <a:t>…</a:t>
            </a:r>
          </a:p>
        </p:txBody>
      </p:sp>
      <p:sp>
        <p:nvSpPr>
          <p:cNvPr id="325713" name="Text Box 81"/>
          <p:cNvSpPr txBox="1">
            <a:spLocks noChangeArrowheads="1"/>
          </p:cNvSpPr>
          <p:nvPr/>
        </p:nvSpPr>
        <p:spPr bwMode="auto">
          <a:xfrm>
            <a:off x="1674125" y="5532121"/>
            <a:ext cx="49974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anose="020B0604030504040204" pitchFamily="34" charset="0"/>
                <a:ea typeface="SimSun" pitchFamily="2" charset="-122"/>
              </a:defRPr>
            </a:lvl9pPr>
          </a:lstStyle>
          <a:p>
            <a:pPr eaLnBrk="1" hangingPunct="1"/>
            <a:r>
              <a:rPr kumimoji="1" lang="en-US" altLang="zh-CN" sz="2800">
                <a:solidFill>
                  <a:schemeClr val="tx1"/>
                </a:solidFill>
                <a:latin typeface="Arial" panose="020B0604020202090204" pitchFamily="34" charset="0"/>
                <a:ea typeface="黑体" pitchFamily="2" charset="-122"/>
                <a:sym typeface="Wingdings" panose="05000000000000000000" pitchFamily="2" charset="2"/>
              </a:rPr>
              <a:t>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DHCP</a:t>
            </a:r>
            <a:r>
              <a:rPr lang="zh-CN" altLang="en-US"/>
              <a:t>协议工作过程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437640" lvl="2" indent="-457200">
              <a:buFont typeface="+mj-lt"/>
              <a:buAutoNum type="arabicPeriod"/>
            </a:pPr>
            <a:r>
              <a:rPr lang="en-US" altLang="zh-CN" dirty="0"/>
              <a:t>DHCP </a:t>
            </a:r>
            <a:r>
              <a:rPr lang="zh-CN" altLang="en-US" dirty="0"/>
              <a:t>服务器被动打开 </a:t>
            </a:r>
            <a:r>
              <a:rPr lang="en-US" altLang="zh-CN" dirty="0"/>
              <a:t>UDP </a:t>
            </a:r>
            <a:r>
              <a:rPr lang="zh-CN" altLang="en-US" dirty="0"/>
              <a:t>端口 </a:t>
            </a:r>
            <a:r>
              <a:rPr lang="en-US" altLang="zh-CN" dirty="0"/>
              <a:t>67</a:t>
            </a:r>
            <a:r>
              <a:rPr lang="zh-CN" altLang="en-US" dirty="0"/>
              <a:t>，等待客户端发来的报文。</a:t>
            </a:r>
            <a:endParaRPr lang="en-US" altLang="zh-CN" dirty="0"/>
          </a:p>
          <a:p>
            <a:pPr marL="1437640" lvl="2" indent="-457200">
              <a:buFont typeface="+mj-lt"/>
              <a:buAutoNum type="arabicPeriod"/>
            </a:pPr>
            <a:r>
              <a:rPr lang="en-US" altLang="zh-CN" dirty="0"/>
              <a:t>DHCP </a:t>
            </a:r>
            <a:r>
              <a:rPr lang="zh-CN" altLang="en-US" dirty="0"/>
              <a:t>客户从</a:t>
            </a:r>
            <a:r>
              <a:rPr lang="en-US" altLang="zh-CN" dirty="0"/>
              <a:t>UDP</a:t>
            </a:r>
            <a:r>
              <a:rPr lang="zh-CN" altLang="en-US" dirty="0"/>
              <a:t>端口</a:t>
            </a:r>
            <a:r>
              <a:rPr lang="en-US" altLang="zh-CN" dirty="0"/>
              <a:t>68</a:t>
            </a:r>
            <a:r>
              <a:rPr lang="zh-CN" altLang="en-US" dirty="0"/>
              <a:t>发送</a:t>
            </a:r>
            <a:r>
              <a:rPr lang="en-US" altLang="zh-CN" dirty="0"/>
              <a:t>DHCP</a:t>
            </a:r>
            <a:r>
              <a:rPr lang="zh-CN" altLang="en-US" dirty="0"/>
              <a:t>发现报文。</a:t>
            </a:r>
            <a:endParaRPr lang="en-US" altLang="zh-CN" dirty="0"/>
          </a:p>
          <a:p>
            <a:pPr marL="1437640" lvl="2" indent="-457200">
              <a:buFont typeface="+mj-lt"/>
              <a:buAutoNum type="arabicPeriod"/>
            </a:pPr>
            <a:r>
              <a:rPr lang="zh-CN" altLang="en-US" dirty="0"/>
              <a:t>凡收到</a:t>
            </a:r>
            <a:r>
              <a:rPr lang="en-US" altLang="zh-CN" dirty="0"/>
              <a:t>DHCP</a:t>
            </a:r>
            <a:r>
              <a:rPr lang="zh-CN" altLang="en-US" dirty="0"/>
              <a:t>发现报文的</a:t>
            </a:r>
            <a:r>
              <a:rPr lang="en-US" altLang="zh-CN" dirty="0"/>
              <a:t>DHCP</a:t>
            </a:r>
            <a:r>
              <a:rPr lang="zh-CN" altLang="en-US" dirty="0"/>
              <a:t>服务器都发出</a:t>
            </a:r>
            <a:r>
              <a:rPr lang="en-US" altLang="zh-CN" dirty="0"/>
              <a:t>DHCP</a:t>
            </a:r>
            <a:r>
              <a:rPr lang="zh-CN" altLang="en-US" dirty="0"/>
              <a:t>提供报文，因此</a:t>
            </a:r>
            <a:r>
              <a:rPr lang="en-US" altLang="zh-CN" dirty="0"/>
              <a:t>DHCP</a:t>
            </a:r>
            <a:r>
              <a:rPr lang="zh-CN" altLang="en-US" dirty="0"/>
              <a:t>客户可能收到多个</a:t>
            </a:r>
            <a:r>
              <a:rPr lang="en-US" altLang="zh-CN" dirty="0"/>
              <a:t>DHCP</a:t>
            </a:r>
            <a:r>
              <a:rPr lang="zh-CN" altLang="en-US" dirty="0"/>
              <a:t>提供报文。</a:t>
            </a:r>
            <a:endParaRPr lang="en-US" altLang="zh-CN" dirty="0"/>
          </a:p>
          <a:p>
            <a:pPr marL="1437640" lvl="2" indent="-457200">
              <a:buFont typeface="+mj-lt"/>
              <a:buAutoNum type="arabicPeriod"/>
            </a:pPr>
            <a:r>
              <a:rPr lang="en-US" altLang="zh-CN" dirty="0"/>
              <a:t>DHCP</a:t>
            </a:r>
            <a:r>
              <a:rPr lang="zh-CN" altLang="en-US" dirty="0"/>
              <a:t>客户从几个</a:t>
            </a:r>
            <a:r>
              <a:rPr lang="en-US" altLang="zh-CN" dirty="0"/>
              <a:t>DHCP</a:t>
            </a:r>
            <a:r>
              <a:rPr lang="zh-CN" altLang="en-US" dirty="0"/>
              <a:t>服务器中选择其中的一个，并向所选择的</a:t>
            </a:r>
            <a:r>
              <a:rPr lang="en-US" altLang="zh-CN" dirty="0"/>
              <a:t>DHCP</a:t>
            </a:r>
            <a:r>
              <a:rPr lang="zh-CN" altLang="en-US" dirty="0"/>
              <a:t>服务器发送</a:t>
            </a:r>
            <a:r>
              <a:rPr lang="en-US" altLang="zh-CN" dirty="0"/>
              <a:t>DHCP </a:t>
            </a:r>
            <a:r>
              <a:rPr lang="zh-CN" altLang="en-US" dirty="0"/>
              <a:t>请求报文。</a:t>
            </a:r>
            <a:endParaRPr lang="en-US" altLang="zh-CN" dirty="0"/>
          </a:p>
          <a:p>
            <a:pPr marL="1437640" lvl="2" indent="-457200">
              <a:buFont typeface="+mj-lt"/>
              <a:buAutoNum type="arabicPeriod"/>
            </a:pPr>
            <a:r>
              <a:rPr lang="en-US" altLang="zh-CN" dirty="0" err="1"/>
              <a:t>DHCP服务器发送确认报文DHCPACK，进入已绑定状态，并可开始使用得到的临时</a:t>
            </a:r>
            <a:r>
              <a:rPr lang="en-US" altLang="zh-CN" dirty="0"/>
              <a:t> IP </a:t>
            </a:r>
            <a:r>
              <a:rPr lang="en-US" altLang="zh-CN" dirty="0" err="1"/>
              <a:t>地址了</a:t>
            </a:r>
            <a:endParaRPr lang="en-US" altLang="zh-CN" dirty="0"/>
          </a:p>
          <a:p>
            <a:pPr marL="1437640" lvl="2" indent="-457200">
              <a:buFont typeface="+mj-lt"/>
              <a:buAutoNum type="arabicPeriod"/>
            </a:pPr>
            <a:endParaRPr lang="en-US" altLang="zh-CN" dirty="0"/>
          </a:p>
          <a:p>
            <a:pPr marL="1437640" lvl="2" indent="-457200">
              <a:buFont typeface="+mj-lt"/>
              <a:buAutoNum type="arabicPeriod"/>
            </a:pPr>
            <a:endParaRPr lang="zh-CN" altLang="en-US" dirty="0"/>
          </a:p>
          <a:p>
            <a:pPr marL="1437640" lvl="2" indent="-457200">
              <a:buFont typeface="+mj-lt"/>
              <a:buAutoNum type="arabicPeriod"/>
            </a:pPr>
            <a:endParaRPr lang="zh-CN" altLang="en-US" dirty="0"/>
          </a:p>
          <a:p>
            <a:pPr marL="1437640" lvl="2" indent="-457200">
              <a:buFont typeface="+mj-lt"/>
              <a:buAutoNum type="arabicPeriod"/>
            </a:pPr>
            <a:endParaRPr lang="en-US" altLang="zh-CN" dirty="0"/>
          </a:p>
          <a:p>
            <a:pPr lvl="2"/>
            <a:endParaRPr lang="zh-CN" altLang="en-US" dirty="0"/>
          </a:p>
          <a:p>
            <a:pPr lvl="2"/>
            <a:endParaRPr lang="zh-CN" altLang="en-US" dirty="0"/>
          </a:p>
          <a:p>
            <a:pPr lvl="2"/>
            <a:endParaRPr lang="zh-CN" alt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苏铅坤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操作系统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BEFBF-5B5F-4BD2-A74A-61A97BF1200E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ttp://qiankun.su/">
  <a:themeElements>
    <a:clrScheme name="自定义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23262"/>
      </a:accent1>
      <a:accent2>
        <a:srgbClr val="223262"/>
      </a:accent2>
      <a:accent3>
        <a:srgbClr val="223262"/>
      </a:accent3>
      <a:accent4>
        <a:srgbClr val="223262"/>
      </a:accent4>
      <a:accent5>
        <a:srgbClr val="223262"/>
      </a:accent5>
      <a:accent6>
        <a:srgbClr val="223262"/>
      </a:accent6>
      <a:hlink>
        <a:srgbClr val="0563C1"/>
      </a:hlink>
      <a:folHlink>
        <a:srgbClr val="954F72"/>
      </a:folHlink>
    </a:clrScheme>
    <a:fontScheme name="ij1r3wq3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544</Words>
  <Application>Microsoft Office PowerPoint</Application>
  <PresentationFormat>宽屏</PresentationFormat>
  <Paragraphs>155</Paragraphs>
  <Slides>11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微软雅黑</vt:lpstr>
      <vt:lpstr>Arial</vt:lpstr>
      <vt:lpstr>Calibri</vt:lpstr>
      <vt:lpstr>Wingdings</vt:lpstr>
      <vt:lpstr>http://qiankun.su/</vt:lpstr>
      <vt:lpstr>DHCP</vt:lpstr>
      <vt:lpstr>DHCP</vt:lpstr>
      <vt:lpstr>DHCP</vt:lpstr>
      <vt:lpstr>DHCP工作过程</vt:lpstr>
      <vt:lpstr>DHCP服务器</vt:lpstr>
      <vt:lpstr>机器关机了， 如何回收IP地址？</vt:lpstr>
      <vt:lpstr>租用期 (lease period) </vt:lpstr>
      <vt:lpstr>DHCP协议的工作过程 </vt:lpstr>
      <vt:lpstr>DHCP协议工作过程</vt:lpstr>
      <vt:lpstr>DHCP协议工作过程</vt:lpstr>
      <vt:lpstr>PowerPoint 演示文稿</vt:lpstr>
    </vt:vector>
  </TitlesOfParts>
  <Company>Spark &amp; Shine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Spark &amp; Shine</dc:title>
  <dc:creator/>
  <cp:keywords>www.sparkandshine.net</cp:keywords>
  <cp:lastModifiedBy>Sue Jelline</cp:lastModifiedBy>
  <cp:revision>2572</cp:revision>
  <dcterms:created xsi:type="dcterms:W3CDTF">2020-10-28T23:56:52Z</dcterms:created>
  <dcterms:modified xsi:type="dcterms:W3CDTF">2023-05-21T00:42:21Z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1033-1.2.1.1575</vt:lpwstr>
  </property>
</Properties>
</file>