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524" r:id="rId2"/>
    <p:sldId id="6231" r:id="rId3"/>
    <p:sldId id="6032" r:id="rId4"/>
    <p:sldId id="6235" r:id="rId5"/>
    <p:sldId id="6236" r:id="rId6"/>
    <p:sldId id="6237" r:id="rId7"/>
    <p:sldId id="6238" r:id="rId8"/>
    <p:sldId id="6239" r:id="rId9"/>
    <p:sldId id="6240" r:id="rId10"/>
    <p:sldId id="6242" r:id="rId11"/>
    <p:sldId id="6241" r:id="rId12"/>
    <p:sldId id="6243" r:id="rId13"/>
    <p:sldId id="6229" r:id="rId14"/>
    <p:sldId id="6245" r:id="rId15"/>
    <p:sldId id="6246" r:id="rId16"/>
    <p:sldId id="3424"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3">
          <p15:clr>
            <a:srgbClr val="A4A3A4"/>
          </p15:clr>
        </p15:guide>
        <p15:guide id="2" orient="horz" pos="2477">
          <p15:clr>
            <a:srgbClr val="A4A3A4"/>
          </p15:clr>
        </p15:guide>
        <p15:guide id="3" pos="470">
          <p15:clr>
            <a:srgbClr val="A4A3A4"/>
          </p15:clr>
        </p15:guide>
        <p15:guide id="4" pos="6789">
          <p15:clr>
            <a:srgbClr val="A4A3A4"/>
          </p15:clr>
        </p15:guide>
        <p15:guide id="5" pos="29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262"/>
    <a:srgbClr val="A50021"/>
    <a:srgbClr val="E73325"/>
    <a:srgbClr val="C7C7C7"/>
    <a:srgbClr val="D7D7D7"/>
    <a:srgbClr val="FFF6E7"/>
    <a:srgbClr val="BBCFDA"/>
    <a:srgbClr val="265F92"/>
    <a:srgbClr val="57595B"/>
    <a:srgbClr val="44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1914" autoAdjust="0"/>
  </p:normalViewPr>
  <p:slideViewPr>
    <p:cSldViewPr snapToGrid="0" showGuides="1">
      <p:cViewPr varScale="1">
        <p:scale>
          <a:sx n="104" d="100"/>
          <a:sy n="104" d="100"/>
        </p:scale>
        <p:origin x="969" y="45"/>
      </p:cViewPr>
      <p:guideLst>
        <p:guide orient="horz" pos="2083"/>
        <p:guide orient="horz" pos="2477"/>
        <p:guide pos="470"/>
        <p:guide pos="6789"/>
        <p:guide pos="2968"/>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苏铅坤</a:t>
            </a: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计算机网络</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zh-CN" altLang="en-US"/>
              <a:t>苏铅坤</a:t>
            </a: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zh-CN" altLang="en-US"/>
              <a:t>计算机网络</a:t>
            </a:r>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8F5AA-9C31-4ED1-824B-C860FDEFBFC3}" type="slidenum">
              <a:rPr lang="zh-CN" altLang="en-US" smtClean="0"/>
              <a:t>‹#›</a:t>
            </a:fld>
            <a:endParaRPr lang="zh-CN" alt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Date Placeholder 3"/>
          <p:cNvSpPr>
            <a:spLocks noGrp="1"/>
          </p:cNvSpPr>
          <p:nvPr>
            <p:ph type="dt" idx="1"/>
          </p:nvPr>
        </p:nvSpPr>
        <p:spPr/>
        <p:txBody>
          <a:bodyPr/>
          <a:lstStyle/>
          <a:p>
            <a:r>
              <a:rPr lang="zh-CN" altLang="en-US"/>
              <a:t>苏铅坤</a:t>
            </a:r>
          </a:p>
        </p:txBody>
      </p:sp>
      <p:sp>
        <p:nvSpPr>
          <p:cNvPr id="5" name="Slide Number Placeholder 4"/>
          <p:cNvSpPr>
            <a:spLocks noGrp="1"/>
          </p:cNvSpPr>
          <p:nvPr>
            <p:ph type="sldNum" sz="quarter" idx="5"/>
          </p:nvPr>
        </p:nvSpPr>
        <p:spPr/>
        <p:txBody>
          <a:bodyPr/>
          <a:lstStyle/>
          <a:p>
            <a:fld id="{B2C8F5AA-9C31-4ED1-824B-C860FDEFBFC3}" type="slidenum">
              <a:rPr lang="zh-CN" altLang="en-US" smtClean="0"/>
              <a:t>1</a:t>
            </a:fld>
            <a:endParaRPr lang="zh-CN" altLang="en-US"/>
          </a:p>
        </p:txBody>
      </p:sp>
      <p:sp>
        <p:nvSpPr>
          <p:cNvPr id="6" name="Footer Placeholder 5"/>
          <p:cNvSpPr>
            <a:spLocks noGrp="1"/>
          </p:cNvSpPr>
          <p:nvPr>
            <p:ph type="ftr" sz="quarter" idx="4"/>
          </p:nvPr>
        </p:nvSpPr>
        <p:spPr/>
        <p:txBody>
          <a:bodyPr/>
          <a:lstStyle/>
          <a:p>
            <a:r>
              <a:rPr lang="zh-CN" altLang="en-US"/>
              <a:t>计算机网络</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dirty="0">
                <a:sym typeface="+mn-ea"/>
              </a:rPr>
              <a:t>（看起来好像是高层协议，因为</a:t>
            </a:r>
            <a:r>
              <a:rPr lang="en-US" altLang="zh-CN" dirty="0">
                <a:sym typeface="+mn-ea"/>
              </a:rPr>
              <a:t> ICMP </a:t>
            </a:r>
            <a:r>
              <a:rPr lang="zh-CN" altLang="zh-CN" dirty="0">
                <a:sym typeface="+mn-ea"/>
              </a:rPr>
              <a:t>报文是装在</a:t>
            </a:r>
            <a:r>
              <a:rPr lang="en-US" altLang="zh-CN" dirty="0">
                <a:sym typeface="+mn-ea"/>
              </a:rPr>
              <a:t> IP </a:t>
            </a:r>
            <a:r>
              <a:rPr lang="zh-CN" altLang="zh-CN" dirty="0">
                <a:sym typeface="+mn-ea"/>
              </a:rPr>
              <a:t>数据报中，作为其中的数据部分）</a:t>
            </a:r>
            <a:endParaRPr lang="zh-CN" altLang="zh-CN" dirty="0"/>
          </a:p>
          <a:p>
            <a:endParaRPr lang="zh-CN" altLang="en-US" dirty="0"/>
          </a:p>
        </p:txBody>
      </p:sp>
      <p:sp>
        <p:nvSpPr>
          <p:cNvPr id="4" name="日期占位符 3"/>
          <p:cNvSpPr>
            <a:spLocks noGrp="1"/>
          </p:cNvSpPr>
          <p:nvPr>
            <p:ph type="dt" idx="1"/>
          </p:nvPr>
        </p:nvSpPr>
        <p:spPr/>
        <p:txBody>
          <a:bodyPr/>
          <a:lstStyle/>
          <a:p>
            <a:r>
              <a:rPr lang="zh-CN" altLang="en-US"/>
              <a:t>苏铅坤</a:t>
            </a:r>
          </a:p>
        </p:txBody>
      </p:sp>
      <p:sp>
        <p:nvSpPr>
          <p:cNvPr id="5" name="页脚占位符 4"/>
          <p:cNvSpPr>
            <a:spLocks noGrp="1"/>
          </p:cNvSpPr>
          <p:nvPr>
            <p:ph type="ftr" sz="quarter" idx="4"/>
          </p:nvPr>
        </p:nvSpPr>
        <p:spPr/>
        <p:txBody>
          <a:bodyPr/>
          <a:lstStyle/>
          <a:p>
            <a:r>
              <a:rPr lang="zh-CN" altLang="en-US"/>
              <a:t>计算机网络</a:t>
            </a:r>
          </a:p>
        </p:txBody>
      </p:sp>
      <p:sp>
        <p:nvSpPr>
          <p:cNvPr id="6" name="灯片编号占位符 5"/>
          <p:cNvSpPr>
            <a:spLocks noGrp="1"/>
          </p:cNvSpPr>
          <p:nvPr>
            <p:ph type="sldNum" sz="quarter" idx="5"/>
          </p:nvPr>
        </p:nvSpPr>
        <p:spPr/>
        <p:txBody>
          <a:bodyPr/>
          <a:lstStyle/>
          <a:p>
            <a:fld id="{B2C8F5AA-9C31-4ED1-824B-C860FDEFBFC3}" type="slidenum">
              <a:rPr lang="zh-CN" altLang="en-US" smtClean="0"/>
              <a:t>4</a:t>
            </a:fld>
            <a:endParaRPr lang="zh-CN" altLang="en-US"/>
          </a:p>
        </p:txBody>
      </p:sp>
    </p:spTree>
    <p:extLst>
      <p:ext uri="{BB962C8B-B14F-4D97-AF65-F5344CB8AC3E}">
        <p14:creationId xmlns:p14="http://schemas.microsoft.com/office/powerpoint/2010/main" val="183909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改变路由，主机数量远大于路由器数量，默认路由器。如果默认路由器主机发往某个目的主机的数据报最佳路由应当经过网络上的</a:t>
            </a:r>
            <a:r>
              <a:rPr lang="en-US" altLang="zh-CN" dirty="0"/>
              <a:t>R</a:t>
            </a:r>
            <a:r>
              <a:rPr lang="zh-CN" altLang="en-US" dirty="0"/>
              <a:t>，用改变路由告诉主机 </a:t>
            </a:r>
            <a:endParaRPr lang="zh-CN" altLang="zh-CN" dirty="0"/>
          </a:p>
          <a:p>
            <a:endParaRPr lang="zh-CN" altLang="en-US" dirty="0"/>
          </a:p>
        </p:txBody>
      </p:sp>
      <p:sp>
        <p:nvSpPr>
          <p:cNvPr id="4" name="日期占位符 3"/>
          <p:cNvSpPr>
            <a:spLocks noGrp="1"/>
          </p:cNvSpPr>
          <p:nvPr>
            <p:ph type="dt" idx="1"/>
          </p:nvPr>
        </p:nvSpPr>
        <p:spPr/>
        <p:txBody>
          <a:bodyPr/>
          <a:lstStyle/>
          <a:p>
            <a:r>
              <a:rPr lang="zh-CN" altLang="en-US"/>
              <a:t>苏铅坤</a:t>
            </a:r>
          </a:p>
        </p:txBody>
      </p:sp>
      <p:sp>
        <p:nvSpPr>
          <p:cNvPr id="5" name="页脚占位符 4"/>
          <p:cNvSpPr>
            <a:spLocks noGrp="1"/>
          </p:cNvSpPr>
          <p:nvPr>
            <p:ph type="ftr" sz="quarter" idx="4"/>
          </p:nvPr>
        </p:nvSpPr>
        <p:spPr/>
        <p:txBody>
          <a:bodyPr/>
          <a:lstStyle/>
          <a:p>
            <a:r>
              <a:rPr lang="zh-CN" altLang="en-US"/>
              <a:t>计算机网络</a:t>
            </a:r>
          </a:p>
        </p:txBody>
      </p:sp>
      <p:sp>
        <p:nvSpPr>
          <p:cNvPr id="6" name="灯片编号占位符 5"/>
          <p:cNvSpPr>
            <a:spLocks noGrp="1"/>
          </p:cNvSpPr>
          <p:nvPr>
            <p:ph type="sldNum" sz="quarter" idx="5"/>
          </p:nvPr>
        </p:nvSpPr>
        <p:spPr/>
        <p:txBody>
          <a:bodyPr/>
          <a:lstStyle/>
          <a:p>
            <a:fld id="{B2C8F5AA-9C31-4ED1-824B-C860FDEFBFC3}" type="slidenum">
              <a:rPr lang="zh-CN" altLang="en-US" smtClean="0"/>
              <a:t>8</a:t>
            </a:fld>
            <a:endParaRPr lang="zh-CN" altLang="en-US"/>
          </a:p>
        </p:txBody>
      </p:sp>
    </p:spTree>
    <p:extLst>
      <p:ext uri="{BB962C8B-B14F-4D97-AF65-F5344CB8AC3E}">
        <p14:creationId xmlns:p14="http://schemas.microsoft.com/office/powerpoint/2010/main" val="1411654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Date Placeholder 3"/>
          <p:cNvSpPr>
            <a:spLocks noGrp="1"/>
          </p:cNvSpPr>
          <p:nvPr>
            <p:ph type="dt" idx="1"/>
          </p:nvPr>
        </p:nvSpPr>
        <p:spPr/>
        <p:txBody>
          <a:bodyPr/>
          <a:lstStyle/>
          <a:p>
            <a:r>
              <a:rPr lang="zh-CN" altLang="en-US"/>
              <a:t>苏铅坤</a:t>
            </a:r>
          </a:p>
        </p:txBody>
      </p:sp>
      <p:sp>
        <p:nvSpPr>
          <p:cNvPr id="5" name="Slide Number Placeholder 4"/>
          <p:cNvSpPr>
            <a:spLocks noGrp="1"/>
          </p:cNvSpPr>
          <p:nvPr>
            <p:ph type="sldNum" sz="quarter" idx="5"/>
          </p:nvPr>
        </p:nvSpPr>
        <p:spPr/>
        <p:txBody>
          <a:bodyPr/>
          <a:lstStyle/>
          <a:p>
            <a:fld id="{B2C8F5AA-9C31-4ED1-824B-C860FDEFBFC3}" type="slidenum">
              <a:rPr lang="zh-CN" altLang="en-US" smtClean="0"/>
              <a:t>16</a:t>
            </a:fld>
            <a:endParaRPr lang="zh-CN" altLang="en-US"/>
          </a:p>
        </p:txBody>
      </p:sp>
      <p:sp>
        <p:nvSpPr>
          <p:cNvPr id="6" name="Footer Placeholder 5"/>
          <p:cNvSpPr>
            <a:spLocks noGrp="1"/>
          </p:cNvSpPr>
          <p:nvPr>
            <p:ph type="ftr" sz="quarter" idx="4"/>
          </p:nvPr>
        </p:nvSpPr>
        <p:spPr/>
        <p:txBody>
          <a:bodyPr/>
          <a:lstStyle/>
          <a:p>
            <a:r>
              <a:rPr lang="zh-CN" altLang="en-US"/>
              <a:t>计算机网络</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spTree>
      <p:nvGrpSpPr>
        <p:cNvPr id="1" name=""/>
        <p:cNvGrpSpPr/>
        <p:nvPr/>
      </p:nvGrpSpPr>
      <p:grpSpPr>
        <a:xfrm>
          <a:off x="0" y="0"/>
          <a:ext cx="0" cy="0"/>
          <a:chOff x="0" y="0"/>
          <a:chExt cx="0" cy="0"/>
        </a:xfrm>
      </p:grpSpPr>
      <p:sp>
        <p:nvSpPr>
          <p:cNvPr id="2" name="Title 1"/>
          <p:cNvSpPr>
            <a:spLocks noGrp="1"/>
          </p:cNvSpPr>
          <p:nvPr>
            <p:ph type="title"/>
          </p:nvPr>
        </p:nvSpPr>
        <p:spPr>
          <a:xfrm>
            <a:off x="3748405" y="3387090"/>
            <a:ext cx="4695190" cy="588645"/>
          </a:xfrm>
        </p:spPr>
        <p:txBody>
          <a:bodyPr/>
          <a:lstStyle>
            <a:lvl1pPr algn="ctr">
              <a:defRPr sz="2400">
                <a:latin typeface="+mn-ea"/>
              </a:defRPr>
            </a:lvl1pPr>
          </a:lstStyle>
          <a:p>
            <a:r>
              <a:rPr lang="en-US"/>
              <a:t>Click to edit Master title style</a:t>
            </a:r>
          </a:p>
        </p:txBody>
      </p:sp>
      <p:sp>
        <p:nvSpPr>
          <p:cNvPr id="20" name="TextBox 12"/>
          <p:cNvSpPr txBox="1"/>
          <p:nvPr userDrawn="1"/>
        </p:nvSpPr>
        <p:spPr>
          <a:xfrm>
            <a:off x="5712459" y="4398610"/>
            <a:ext cx="765810" cy="306705"/>
          </a:xfrm>
          <a:prstGeom prst="rect">
            <a:avLst/>
          </a:prstGeom>
          <a:noFill/>
        </p:spPr>
        <p:txBody>
          <a:bodyPr wrap="none" rtlCol="0">
            <a:spAutoFit/>
          </a:bodyPr>
          <a:lstStyle/>
          <a:p>
            <a:pPr algn="ctr"/>
            <a:r>
              <a:rPr lang="zh-CN" altLang="en-US" sz="1400" dirty="0">
                <a:solidFill>
                  <a:schemeClr val="tx1">
                    <a:lumMod val="65000"/>
                    <a:lumOff val="35000"/>
                  </a:schemeClr>
                </a:solidFill>
                <a:cs typeface="+mn-ea"/>
                <a:sym typeface="+mn-lt"/>
              </a:rPr>
              <a:t>苏铅坤</a:t>
            </a:r>
            <a:r>
              <a:rPr lang="en-US" altLang="zh-CN" sz="1400" dirty="0">
                <a:solidFill>
                  <a:schemeClr val="tx1">
                    <a:lumMod val="65000"/>
                    <a:lumOff val="35000"/>
                  </a:schemeClr>
                </a:solidFill>
                <a:cs typeface="+mn-ea"/>
                <a:sym typeface="+mn-lt"/>
              </a:rPr>
              <a:t> </a:t>
            </a:r>
            <a:endParaRPr lang="zh-CN" altLang="en-US" sz="1400" dirty="0">
              <a:solidFill>
                <a:schemeClr val="tx1">
                  <a:lumMod val="65000"/>
                  <a:lumOff val="35000"/>
                </a:schemeClr>
              </a:solidFill>
              <a:cs typeface="+mn-ea"/>
              <a:sym typeface="+mn-lt"/>
            </a:endParaRPr>
          </a:p>
        </p:txBody>
      </p:sp>
      <p:sp>
        <p:nvSpPr>
          <p:cNvPr id="7" name="文本框 6"/>
          <p:cNvSpPr txBox="1"/>
          <p:nvPr userDrawn="1"/>
        </p:nvSpPr>
        <p:spPr>
          <a:xfrm>
            <a:off x="4605338" y="2254980"/>
            <a:ext cx="2980055" cy="768350"/>
          </a:xfrm>
          <a:prstGeom prst="rect">
            <a:avLst/>
          </a:prstGeom>
          <a:noFill/>
        </p:spPr>
        <p:txBody>
          <a:bodyPr wrap="none" rtlCol="0">
            <a:spAutoFit/>
          </a:bodyPr>
          <a:lstStyle/>
          <a:p>
            <a:pPr algn="ctr"/>
            <a:r>
              <a:rPr lang="zh-CN" altLang="en-US" sz="4400" b="1" dirty="0">
                <a:solidFill>
                  <a:srgbClr val="223262"/>
                </a:solidFill>
                <a:cs typeface="+mn-ea"/>
                <a:sym typeface="+mn-lt"/>
              </a:rPr>
              <a:t>计算机网络</a:t>
            </a:r>
          </a:p>
        </p:txBody>
      </p:sp>
      <p:sp>
        <p:nvSpPr>
          <p:cNvPr id="10" name="文本占位符 2"/>
          <p:cNvSpPr>
            <a:spLocks noGrp="1"/>
          </p:cNvSpPr>
          <p:nvPr>
            <p:ph type="body" idx="1"/>
          </p:nvPr>
        </p:nvSpPr>
        <p:spPr>
          <a:xfrm>
            <a:off x="4807267" y="5268595"/>
            <a:ext cx="2576195" cy="446405"/>
          </a:xfrm>
          <a:prstGeom prst="rect">
            <a:avLst/>
          </a:prstGeom>
        </p:spPr>
        <p:txBody>
          <a:bodyPr/>
          <a:lstStyle>
            <a:lvl1pPr marL="0" indent="0">
              <a:buNone/>
              <a:defRPr sz="1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3" name="Title 2"/>
          <p:cNvSpPr>
            <a:spLocks noGrp="1"/>
          </p:cNvSpPr>
          <p:nvPr>
            <p:ph type="title"/>
          </p:nvPr>
        </p:nvSpPr>
        <p:spPr>
          <a:xfrm>
            <a:off x="314325" y="283210"/>
            <a:ext cx="10939780" cy="908685"/>
          </a:xfrm>
        </p:spPr>
        <p:txBody>
          <a:bodyPr/>
          <a:lstStyle>
            <a:lvl1pPr algn="l">
              <a:defRPr sz="4400">
                <a:latin typeface="+mn-ea"/>
              </a:defRPr>
            </a:lvl1pPr>
          </a:lstStyle>
          <a:p>
            <a:r>
              <a:rPr lang="en-US"/>
              <a:t>Click to edit Master title style</a:t>
            </a:r>
          </a:p>
        </p:txBody>
      </p:sp>
      <p:pic>
        <p:nvPicPr>
          <p:cNvPr id="4" name="Picture 3"/>
          <p:cNvPicPr>
            <a:picLocks noChangeAspect="1"/>
          </p:cNvPicPr>
          <p:nvPr userDrawn="1"/>
        </p:nvPicPr>
        <p:blipFill>
          <a:blip r:embed="rId2"/>
          <a:stretch>
            <a:fillRect/>
          </a:stretch>
        </p:blipFill>
        <p:spPr>
          <a:xfrm>
            <a:off x="8749030" y="2147570"/>
            <a:ext cx="2946400" cy="2857500"/>
          </a:xfrm>
          <a:prstGeom prst="rect">
            <a:avLst/>
          </a:prstGeom>
        </p:spPr>
      </p:pic>
      <p:sp>
        <p:nvSpPr>
          <p:cNvPr id="6" name="内容占位符 2"/>
          <p:cNvSpPr>
            <a:spLocks noGrp="1"/>
          </p:cNvSpPr>
          <p:nvPr>
            <p:ph idx="1"/>
          </p:nvPr>
        </p:nvSpPr>
        <p:spPr>
          <a:xfrm>
            <a:off x="216535" y="1217295"/>
            <a:ext cx="8187055" cy="5389880"/>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0345" y="245110"/>
            <a:ext cx="10515600" cy="735330"/>
          </a:xfrm>
        </p:spPr>
        <p:txBody>
          <a:bodyPr/>
          <a:lstStyle>
            <a:lvl1pPr>
              <a:defRPr>
                <a:latin typeface="+mn-ea"/>
              </a:defRPr>
            </a:lvl1pPr>
          </a:lstStyle>
          <a:p>
            <a:r>
              <a:rPr lang="en-US"/>
              <a:t>Click to edit Master title style</a:t>
            </a:r>
          </a:p>
        </p:txBody>
      </p:sp>
      <p:sp>
        <p:nvSpPr>
          <p:cNvPr id="3" name="Date Placeholder 2"/>
          <p:cNvSpPr>
            <a:spLocks noGrp="1"/>
          </p:cNvSpPr>
          <p:nvPr>
            <p:ph type="dt" sz="half" idx="10"/>
          </p:nvPr>
        </p:nvSpPr>
        <p:spPr>
          <a:xfrm>
            <a:off x="838200" y="6356350"/>
            <a:ext cx="2743200" cy="365125"/>
          </a:xfrm>
        </p:spPr>
        <p:txBody>
          <a:bodyPr/>
          <a:lstStyle/>
          <a:p>
            <a:r>
              <a:rPr lang="en-US"/>
              <a:t>苏铅坤</a:t>
            </a:r>
          </a:p>
        </p:txBody>
      </p:sp>
      <p:sp>
        <p:nvSpPr>
          <p:cNvPr id="4" name="Footer Placeholder 3"/>
          <p:cNvSpPr>
            <a:spLocks noGrp="1"/>
          </p:cNvSpPr>
          <p:nvPr>
            <p:ph type="ftr" sz="quarter" idx="11"/>
          </p:nvPr>
        </p:nvSpPr>
        <p:spPr>
          <a:xfrm>
            <a:off x="4038600" y="6356350"/>
            <a:ext cx="4114800" cy="365125"/>
          </a:xfrm>
        </p:spPr>
        <p:txBody>
          <a:bodyPr/>
          <a:lstStyle/>
          <a:p>
            <a:r>
              <a:rPr lang="en-US"/>
              <a:t>计算机网络</a:t>
            </a:r>
          </a:p>
        </p:txBody>
      </p:sp>
      <p:sp>
        <p:nvSpPr>
          <p:cNvPr id="5" name="Slide Number Placeholder 4"/>
          <p:cNvSpPr>
            <a:spLocks noGrp="1"/>
          </p:cNvSpPr>
          <p:nvPr>
            <p:ph type="sldNum" sz="quarter" idx="12"/>
          </p:nvPr>
        </p:nvSpPr>
        <p:spPr>
          <a:xfrm>
            <a:off x="8610600" y="6356350"/>
            <a:ext cx="2743200" cy="365125"/>
          </a:xfrm>
        </p:spPr>
        <p:txBody>
          <a:bodyPr/>
          <a:lstStyle/>
          <a:p>
            <a:fld id="{B3561BA9-CDCF-4958-B8AB-66F3BF063E13}" type="slidenum">
              <a:rPr lang="en-US" smtClean="0"/>
              <a:t>‹#›</a:t>
            </a:fld>
            <a:endParaRPr lang="en-US"/>
          </a:p>
        </p:txBody>
      </p:sp>
      <p:sp>
        <p:nvSpPr>
          <p:cNvPr id="6" name="内容占位符 2"/>
          <p:cNvSpPr>
            <a:spLocks noGrp="1"/>
          </p:cNvSpPr>
          <p:nvPr>
            <p:ph idx="1"/>
          </p:nvPr>
        </p:nvSpPr>
        <p:spPr>
          <a:xfrm>
            <a:off x="216535" y="1217295"/>
            <a:ext cx="11695430"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0" name="TextBox 12"/>
          <p:cNvSpPr txBox="1"/>
          <p:nvPr userDrawn="1"/>
        </p:nvSpPr>
        <p:spPr>
          <a:xfrm>
            <a:off x="5713096" y="4272880"/>
            <a:ext cx="765810" cy="306705"/>
          </a:xfrm>
          <a:prstGeom prst="rect">
            <a:avLst/>
          </a:prstGeom>
          <a:noFill/>
        </p:spPr>
        <p:txBody>
          <a:bodyPr wrap="none" rtlCol="0">
            <a:spAutoFit/>
          </a:bodyPr>
          <a:lstStyle/>
          <a:p>
            <a:pPr algn="ctr"/>
            <a:r>
              <a:rPr lang="zh-CN" altLang="en-US" sz="1400" dirty="0">
                <a:solidFill>
                  <a:schemeClr val="tx1">
                    <a:lumMod val="65000"/>
                    <a:lumOff val="35000"/>
                  </a:schemeClr>
                </a:solidFill>
                <a:cs typeface="+mn-ea"/>
                <a:sym typeface="+mn-lt"/>
              </a:rPr>
              <a:t>苏铅坤</a:t>
            </a:r>
            <a:r>
              <a:rPr lang="en-US" altLang="zh-CN" sz="1400" dirty="0">
                <a:solidFill>
                  <a:schemeClr val="tx1">
                    <a:lumMod val="65000"/>
                    <a:lumOff val="35000"/>
                  </a:schemeClr>
                </a:solidFill>
                <a:cs typeface="+mn-ea"/>
                <a:sym typeface="+mn-lt"/>
              </a:rPr>
              <a:t> </a:t>
            </a:r>
            <a:endParaRPr lang="zh-CN" altLang="en-US" sz="1400" dirty="0">
              <a:solidFill>
                <a:schemeClr val="tx1">
                  <a:lumMod val="65000"/>
                  <a:lumOff val="35000"/>
                </a:schemeClr>
              </a:solidFill>
              <a:cs typeface="+mn-ea"/>
              <a:sym typeface="+mn-lt"/>
            </a:endParaRPr>
          </a:p>
        </p:txBody>
      </p:sp>
      <p:sp>
        <p:nvSpPr>
          <p:cNvPr id="7" name="文本框 6"/>
          <p:cNvSpPr txBox="1"/>
          <p:nvPr userDrawn="1"/>
        </p:nvSpPr>
        <p:spPr>
          <a:xfrm>
            <a:off x="5227955" y="2254980"/>
            <a:ext cx="1734820" cy="768350"/>
          </a:xfrm>
          <a:prstGeom prst="rect">
            <a:avLst/>
          </a:prstGeom>
          <a:noFill/>
        </p:spPr>
        <p:txBody>
          <a:bodyPr wrap="none" rtlCol="0">
            <a:spAutoFit/>
          </a:bodyPr>
          <a:lstStyle/>
          <a:p>
            <a:pPr algn="ctr"/>
            <a:r>
              <a:rPr lang="en-US" altLang="zh-CN" sz="4400" b="1" dirty="0">
                <a:solidFill>
                  <a:srgbClr val="223262"/>
                </a:solidFill>
                <a:cs typeface="+mn-ea"/>
                <a:sym typeface="+mn-lt"/>
              </a:rPr>
              <a:t>Q &amp; A</a:t>
            </a:r>
          </a:p>
        </p:txBody>
      </p:sp>
      <p:sp>
        <p:nvSpPr>
          <p:cNvPr id="6" name="Text Box 5"/>
          <p:cNvSpPr txBox="1"/>
          <p:nvPr userDrawn="1"/>
        </p:nvSpPr>
        <p:spPr>
          <a:xfrm>
            <a:off x="4424680" y="3417570"/>
            <a:ext cx="3724910" cy="460375"/>
          </a:xfrm>
          <a:prstGeom prst="rect">
            <a:avLst/>
          </a:prstGeom>
          <a:noFill/>
        </p:spPr>
        <p:txBody>
          <a:bodyPr wrap="square" rtlCol="0">
            <a:spAutoFit/>
          </a:bodyPr>
          <a:lstStyle/>
          <a:p>
            <a:r>
              <a:rPr lang="en-US" sz="2400">
                <a:sym typeface="+mn-ea"/>
              </a:rPr>
              <a:t>qiankun.su@jmu.edu.cn</a:t>
            </a:r>
            <a:endParaRPr lang="en-US" sz="2400"/>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r>
              <a:rPr lang="zh-CN" altLang="en-US"/>
              <a:t>计算机网络</a:t>
            </a: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8231670" y="4007177"/>
            <a:ext cx="775136" cy="230832"/>
          </a:xfrm>
          <a:prstGeom prst="rect">
            <a:avLst/>
          </a:prstGeom>
        </p:spPr>
        <p:txBody>
          <a:bodyPr wrap="square">
            <a:spAutoFit/>
          </a:bodyPr>
          <a:lstStyle/>
          <a:p>
            <a:r>
              <a:rPr lang="en-US" altLang="zh-CN" sz="100" dirty="0">
                <a:solidFill>
                  <a:prstClr val="white"/>
                </a:solidFill>
                <a:latin typeface="Calibri"/>
                <a:ea typeface="SimSun"/>
              </a:rPr>
              <a:t>PPT</a:t>
            </a:r>
            <a:r>
              <a:rPr lang="zh-CN" altLang="en-US" sz="100" dirty="0">
                <a:solidFill>
                  <a:prstClr val="white"/>
                </a:solidFill>
                <a:latin typeface="Calibri"/>
                <a:ea typeface="SimSun"/>
              </a:rPr>
              <a:t>模板下载：</a:t>
            </a:r>
            <a:r>
              <a:rPr lang="en-US" altLang="zh-CN" sz="100" dirty="0">
                <a:solidFill>
                  <a:prstClr val="white"/>
                </a:solidFill>
                <a:latin typeface="Calibri"/>
                <a:ea typeface="SimSun"/>
              </a:rPr>
              <a:t>www.1ppt.com/moban/          </a:t>
            </a:r>
            <a:r>
              <a:rPr lang="zh-CN" altLang="en-US" sz="100" dirty="0">
                <a:solidFill>
                  <a:prstClr val="white"/>
                </a:solidFill>
                <a:latin typeface="Calibri"/>
                <a:ea typeface="SimSun"/>
              </a:rPr>
              <a:t>行业</a:t>
            </a:r>
            <a:r>
              <a:rPr lang="en-US" altLang="zh-CN" sz="100" dirty="0">
                <a:solidFill>
                  <a:prstClr val="white"/>
                </a:solidFill>
                <a:latin typeface="Calibri"/>
                <a:ea typeface="SimSun"/>
              </a:rPr>
              <a:t>PPT</a:t>
            </a:r>
            <a:r>
              <a:rPr lang="zh-CN" altLang="en-US" sz="100" dirty="0">
                <a:solidFill>
                  <a:prstClr val="white"/>
                </a:solidFill>
                <a:latin typeface="Calibri"/>
                <a:ea typeface="SimSun"/>
              </a:rPr>
              <a:t>模板：</a:t>
            </a:r>
            <a:r>
              <a:rPr lang="en-US" altLang="zh-CN" sz="100" dirty="0">
                <a:solidFill>
                  <a:prstClr val="white"/>
                </a:solidFill>
                <a:latin typeface="Calibri"/>
                <a:ea typeface="SimSun"/>
              </a:rPr>
              <a:t>www.1ppt.com/hangye/ </a:t>
            </a:r>
          </a:p>
          <a:p>
            <a:r>
              <a:rPr lang="zh-CN" altLang="en-US" sz="100" dirty="0">
                <a:solidFill>
                  <a:prstClr val="white"/>
                </a:solidFill>
                <a:latin typeface="Calibri"/>
                <a:ea typeface="SimSun"/>
              </a:rPr>
              <a:t>节日</a:t>
            </a:r>
            <a:r>
              <a:rPr lang="en-US" altLang="zh-CN" sz="100" dirty="0">
                <a:solidFill>
                  <a:prstClr val="white"/>
                </a:solidFill>
                <a:latin typeface="Calibri"/>
                <a:ea typeface="SimSun"/>
              </a:rPr>
              <a:t>PPT</a:t>
            </a:r>
            <a:r>
              <a:rPr lang="zh-CN" altLang="en-US" sz="100" dirty="0">
                <a:solidFill>
                  <a:prstClr val="white"/>
                </a:solidFill>
                <a:latin typeface="Calibri"/>
                <a:ea typeface="SimSun"/>
              </a:rPr>
              <a:t>模板：</a:t>
            </a:r>
            <a:r>
              <a:rPr lang="en-US" altLang="zh-CN" sz="100" dirty="0">
                <a:solidFill>
                  <a:prstClr val="white"/>
                </a:solidFill>
                <a:latin typeface="Calibri"/>
                <a:ea typeface="SimSun"/>
              </a:rPr>
              <a:t>www.1ppt.com/jieri/          PPT</a:t>
            </a:r>
            <a:r>
              <a:rPr lang="zh-CN" altLang="en-US" sz="100" dirty="0">
                <a:solidFill>
                  <a:prstClr val="white"/>
                </a:solidFill>
                <a:latin typeface="Calibri"/>
                <a:ea typeface="SimSun"/>
              </a:rPr>
              <a:t>素材：</a:t>
            </a:r>
            <a:r>
              <a:rPr lang="en-US" altLang="zh-CN" sz="100" dirty="0">
                <a:solidFill>
                  <a:prstClr val="white"/>
                </a:solidFill>
                <a:latin typeface="Calibri"/>
                <a:ea typeface="SimSun"/>
              </a:rPr>
              <a:t>www.1ppt.com/sucai/</a:t>
            </a:r>
          </a:p>
          <a:p>
            <a:r>
              <a:rPr lang="en-US" altLang="zh-CN" sz="100" dirty="0">
                <a:solidFill>
                  <a:prstClr val="white"/>
                </a:solidFill>
                <a:latin typeface="Calibri"/>
                <a:ea typeface="SimSun"/>
              </a:rPr>
              <a:t>PPT</a:t>
            </a:r>
            <a:r>
              <a:rPr lang="zh-CN" altLang="en-US" sz="100" dirty="0">
                <a:solidFill>
                  <a:prstClr val="white"/>
                </a:solidFill>
                <a:latin typeface="Calibri"/>
                <a:ea typeface="SimSun"/>
              </a:rPr>
              <a:t>背景图片：</a:t>
            </a:r>
            <a:r>
              <a:rPr lang="en-US" altLang="zh-CN" sz="100" dirty="0">
                <a:solidFill>
                  <a:prstClr val="white"/>
                </a:solidFill>
                <a:latin typeface="Calibri"/>
                <a:ea typeface="SimSun"/>
              </a:rPr>
              <a:t>www.1ppt.com/beijing/        PPT</a:t>
            </a:r>
            <a:r>
              <a:rPr lang="zh-CN" altLang="en-US" sz="100" dirty="0">
                <a:solidFill>
                  <a:prstClr val="white"/>
                </a:solidFill>
                <a:latin typeface="Calibri"/>
                <a:ea typeface="SimSun"/>
              </a:rPr>
              <a:t>图表：</a:t>
            </a:r>
            <a:r>
              <a:rPr lang="en-US" altLang="zh-CN" sz="100" dirty="0">
                <a:solidFill>
                  <a:prstClr val="white"/>
                </a:solidFill>
                <a:latin typeface="Calibri"/>
                <a:ea typeface="SimSun"/>
              </a:rPr>
              <a:t>www.1ppt.com/tubiao/      </a:t>
            </a:r>
          </a:p>
          <a:p>
            <a:r>
              <a:rPr lang="zh-CN" altLang="en-US" sz="100" dirty="0">
                <a:solidFill>
                  <a:prstClr val="white"/>
                </a:solidFill>
                <a:latin typeface="Calibri"/>
                <a:ea typeface="SimSun"/>
              </a:rPr>
              <a:t>精美</a:t>
            </a:r>
            <a:r>
              <a:rPr lang="en-US" altLang="zh-CN" sz="100" dirty="0">
                <a:solidFill>
                  <a:prstClr val="white"/>
                </a:solidFill>
                <a:latin typeface="Calibri"/>
                <a:ea typeface="SimSun"/>
              </a:rPr>
              <a:t>PPT</a:t>
            </a:r>
            <a:r>
              <a:rPr lang="zh-CN" altLang="en-US" sz="100" dirty="0">
                <a:solidFill>
                  <a:prstClr val="white"/>
                </a:solidFill>
                <a:latin typeface="Calibri"/>
                <a:ea typeface="SimSun"/>
              </a:rPr>
              <a:t>下载：</a:t>
            </a:r>
            <a:r>
              <a:rPr lang="en-US" altLang="zh-CN" sz="100" dirty="0">
                <a:solidFill>
                  <a:prstClr val="white"/>
                </a:solidFill>
                <a:latin typeface="Calibri"/>
                <a:ea typeface="SimSun"/>
              </a:rPr>
              <a:t>www.1ppt.com/xiazai/         PPT</a:t>
            </a:r>
            <a:r>
              <a:rPr lang="zh-CN" altLang="en-US" sz="100" dirty="0">
                <a:solidFill>
                  <a:prstClr val="white"/>
                </a:solidFill>
                <a:latin typeface="Calibri"/>
                <a:ea typeface="SimSun"/>
              </a:rPr>
              <a:t>教程： </a:t>
            </a:r>
            <a:r>
              <a:rPr lang="en-US" altLang="zh-CN" sz="100" dirty="0">
                <a:solidFill>
                  <a:prstClr val="white"/>
                </a:solidFill>
                <a:latin typeface="Calibri"/>
                <a:ea typeface="SimSun"/>
              </a:rPr>
              <a:t>www.1ppt.com/powerpoint/      </a:t>
            </a:r>
          </a:p>
          <a:p>
            <a:r>
              <a:rPr lang="en-US" altLang="zh-CN" sz="100" dirty="0">
                <a:solidFill>
                  <a:prstClr val="white"/>
                </a:solidFill>
                <a:latin typeface="Calibri"/>
                <a:ea typeface="SimSun"/>
              </a:rPr>
              <a:t>PPT</a:t>
            </a:r>
            <a:r>
              <a:rPr lang="zh-CN" altLang="en-US" sz="100" dirty="0">
                <a:solidFill>
                  <a:prstClr val="white"/>
                </a:solidFill>
                <a:latin typeface="Calibri"/>
                <a:ea typeface="SimSun"/>
              </a:rPr>
              <a:t>课件：</a:t>
            </a:r>
            <a:r>
              <a:rPr lang="en-US" altLang="zh-CN" sz="100" dirty="0">
                <a:solidFill>
                  <a:prstClr val="white"/>
                </a:solidFill>
                <a:latin typeface="Calibri"/>
                <a:ea typeface="SimSun"/>
              </a:rPr>
              <a:t>www.1ppt.com/kejian/             </a:t>
            </a:r>
            <a:r>
              <a:rPr lang="zh-CN" altLang="en-US" sz="100" dirty="0">
                <a:solidFill>
                  <a:prstClr val="white"/>
                </a:solidFill>
                <a:latin typeface="Calibri"/>
                <a:ea typeface="SimSun"/>
              </a:rPr>
              <a:t>字体下载：</a:t>
            </a:r>
            <a:r>
              <a:rPr lang="en-US" altLang="zh-CN" sz="100" dirty="0">
                <a:solidFill>
                  <a:prstClr val="white"/>
                </a:solidFill>
                <a:latin typeface="Calibri"/>
                <a:ea typeface="SimSun"/>
              </a:rPr>
              <a:t>www.1ppt.com/ziti/</a:t>
            </a:r>
          </a:p>
          <a:p>
            <a:r>
              <a:rPr lang="zh-CN" altLang="en-US" sz="100" dirty="0">
                <a:solidFill>
                  <a:prstClr val="white"/>
                </a:solidFill>
                <a:latin typeface="Calibri"/>
                <a:ea typeface="SimSun"/>
              </a:rPr>
              <a:t>工作总结</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www.1ppt.com/xiazai/zongjie/ </a:t>
            </a:r>
            <a:r>
              <a:rPr lang="zh-CN" altLang="en-US" sz="100" dirty="0">
                <a:solidFill>
                  <a:prstClr val="white"/>
                </a:solidFill>
                <a:latin typeface="Calibri"/>
                <a:ea typeface="SimSun"/>
              </a:rPr>
              <a:t>工作计划：</a:t>
            </a:r>
            <a:r>
              <a:rPr lang="en-US" altLang="zh-CN" sz="100" dirty="0">
                <a:solidFill>
                  <a:prstClr val="white"/>
                </a:solidFill>
                <a:latin typeface="Calibri"/>
                <a:ea typeface="SimSun"/>
              </a:rPr>
              <a:t>www.1ppt.com/xiazai/jihua/</a:t>
            </a:r>
          </a:p>
          <a:p>
            <a:r>
              <a:rPr lang="zh-CN" altLang="en-US" sz="100" dirty="0">
                <a:solidFill>
                  <a:prstClr val="white"/>
                </a:solidFill>
                <a:latin typeface="Calibri"/>
                <a:ea typeface="SimSun"/>
              </a:rPr>
              <a:t>商务</a:t>
            </a:r>
            <a:r>
              <a:rPr lang="en-US" altLang="zh-CN" sz="100" dirty="0">
                <a:solidFill>
                  <a:prstClr val="white"/>
                </a:solidFill>
                <a:latin typeface="Calibri"/>
                <a:ea typeface="SimSun"/>
              </a:rPr>
              <a:t>PPT</a:t>
            </a:r>
            <a:r>
              <a:rPr lang="zh-CN" altLang="en-US" sz="100" dirty="0">
                <a:solidFill>
                  <a:prstClr val="white"/>
                </a:solidFill>
                <a:latin typeface="Calibri"/>
                <a:ea typeface="SimSun"/>
              </a:rPr>
              <a:t>模板：</a:t>
            </a:r>
            <a:r>
              <a:rPr lang="en-US" altLang="zh-CN" sz="100" dirty="0">
                <a:solidFill>
                  <a:prstClr val="white"/>
                </a:solidFill>
                <a:latin typeface="Calibri"/>
                <a:ea typeface="SimSun"/>
              </a:rPr>
              <a:t>www.1ppt.com/moban/shangwu/  </a:t>
            </a:r>
            <a:r>
              <a:rPr lang="zh-CN" altLang="en-US" sz="100" dirty="0">
                <a:solidFill>
                  <a:prstClr val="white"/>
                </a:solidFill>
                <a:latin typeface="Calibri"/>
                <a:ea typeface="SimSun"/>
              </a:rPr>
              <a:t>个人简历</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www.1ppt.com/xiazai/jianli/  </a:t>
            </a:r>
          </a:p>
          <a:p>
            <a:r>
              <a:rPr lang="zh-CN" altLang="en-US" sz="100" dirty="0">
                <a:solidFill>
                  <a:prstClr val="white"/>
                </a:solidFill>
                <a:latin typeface="Calibri"/>
                <a:ea typeface="SimSun"/>
              </a:rPr>
              <a:t>毕业答辩</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www.1ppt.com/xiazai/dabian/  </a:t>
            </a:r>
            <a:r>
              <a:rPr lang="zh-CN" altLang="en-US" sz="100" dirty="0">
                <a:solidFill>
                  <a:prstClr val="white"/>
                </a:solidFill>
                <a:latin typeface="Calibri"/>
                <a:ea typeface="SimSun"/>
              </a:rPr>
              <a:t>工作汇报</a:t>
            </a:r>
            <a:r>
              <a:rPr lang="en-US" altLang="zh-CN" sz="100" dirty="0">
                <a:solidFill>
                  <a:prstClr val="white"/>
                </a:solidFill>
                <a:latin typeface="Calibri"/>
                <a:ea typeface="SimSun"/>
              </a:rPr>
              <a:t>PPT</a:t>
            </a:r>
            <a:r>
              <a:rPr lang="zh-CN" altLang="en-US" sz="100" dirty="0">
                <a:solidFill>
                  <a:prstClr val="white"/>
                </a:solidFill>
                <a:latin typeface="Calibri"/>
                <a:ea typeface="SimSun"/>
              </a:rPr>
              <a:t>：</a:t>
            </a:r>
            <a:r>
              <a:rPr lang="en-US" altLang="zh-CN" sz="100" dirty="0">
                <a:solidFill>
                  <a:prstClr val="white"/>
                </a:solidFill>
                <a:latin typeface="Calibri"/>
                <a:ea typeface="SimSun"/>
              </a:rPr>
              <a:t>www.1ppt.com/xiazai/huibao/    </a:t>
            </a:r>
          </a:p>
          <a:p>
            <a:r>
              <a:rPr lang="en-US" altLang="zh-CN" sz="100" dirty="0">
                <a:solidFill>
                  <a:prstClr val="white"/>
                </a:solidFill>
                <a:latin typeface="Calibri"/>
                <a:ea typeface="SimSun"/>
              </a:rPr>
              <a:t> </a:t>
            </a:r>
          </a:p>
        </p:txBody>
      </p:sp>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r>
              <a:rPr lang="zh-CN" altLang="en-US"/>
              <a:t>计算机网络</a:t>
            </a:r>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r>
              <a:rPr lang="zh-CN" altLang="en-US"/>
              <a:t>计算机网络</a:t>
            </a:r>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r>
              <a:rPr lang="zh-CN" altLang="en-US"/>
              <a:t>计算机网络</a:t>
            </a: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r>
              <a:rPr lang="zh-CN" altLang="en-US"/>
              <a:t>苏铅坤</a:t>
            </a: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r>
              <a:rPr lang="zh-CN" altLang="en-US"/>
              <a:t>计算机网络</a:t>
            </a: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4F8BEFBF-5B5F-4BD2-A74A-61A97BF1200E}" type="slidenum">
              <a:rPr lang="zh-CN" altLang="en-US" smtClean="0"/>
              <a:t>‹#›</a:t>
            </a:fld>
            <a:endParaRPr lang="zh-CN" altLang="en-US"/>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12" name="Rectangle 11"/>
          <p:cNvSpPr/>
          <p:nvPr userDrawn="1"/>
        </p:nvSpPr>
        <p:spPr>
          <a:xfrm>
            <a:off x="-13970" y="6306820"/>
            <a:ext cx="12213590"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0" y="-1905"/>
            <a:ext cx="12199620" cy="111950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输入标题内容</a:t>
            </a:r>
            <a:endParaRPr lang="zh-CN" altLang="en-US"/>
          </a:p>
        </p:txBody>
      </p:sp>
      <p:sp>
        <p:nvSpPr>
          <p:cNvPr id="3" name="内容占位符 2"/>
          <p:cNvSpPr>
            <a:spLocks noGrp="1"/>
          </p:cNvSpPr>
          <p:nvPr>
            <p:ph idx="1"/>
          </p:nvPr>
        </p:nvSpPr>
        <p:spPr>
          <a:xfrm>
            <a:off x="215900" y="1217295"/>
            <a:ext cx="1177861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06271"/>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909646"/>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Footer Placeholder 3"/>
          <p:cNvSpPr>
            <a:spLocks noGrp="1"/>
          </p:cNvSpPr>
          <p:nvPr>
            <p:ph type="ftr" sz="quarter" idx="10"/>
          </p:nvPr>
        </p:nvSpPr>
        <p:spPr>
          <a:xfrm>
            <a:off x="520700" y="6356350"/>
            <a:ext cx="11150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en-US" sz="1200" b="0" i="0" u="none" strike="noStrike" kern="1200" cap="none" spc="0" normalizeH="0" baseline="0" noProof="0">
                <a:ln>
                  <a:noFill/>
                </a:ln>
                <a:solidFill>
                  <a:schemeClr val="tx1">
                    <a:tint val="75000"/>
                  </a:schemeClr>
                </a:solidFill>
                <a:effectLst/>
                <a:uLnTx/>
                <a:uFillTx/>
                <a:latin typeface="+mn-lt"/>
                <a:ea typeface="+mn-ea"/>
                <a:cs typeface="+mn-cs"/>
              </a:rPr>
              <a:t>计算机网络</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矩形 1"/>
          <p:cNvSpPr/>
          <p:nvPr userDrawn="1"/>
        </p:nvSpPr>
        <p:spPr>
          <a:xfrm>
            <a:off x="0" y="1150"/>
            <a:ext cx="3720973" cy="68560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圆角矩形 66"/>
          <p:cNvSpPr/>
          <p:nvPr userDrawn="1"/>
        </p:nvSpPr>
        <p:spPr>
          <a:xfrm>
            <a:off x="5788614" y="1574057"/>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1</a:t>
            </a:r>
            <a:endParaRPr lang="zh-CN" altLang="en-US" sz="3600" dirty="0">
              <a:latin typeface="+mj-lt"/>
              <a:ea typeface="Arial Unicode MS" panose="020B0604020202020204" charset="-122"/>
              <a:cs typeface="Arial Unicode MS" panose="020B0604020202020204" charset="-122"/>
            </a:endParaRPr>
          </a:p>
        </p:txBody>
      </p:sp>
      <p:sp>
        <p:nvSpPr>
          <p:cNvPr id="69" name="圆角矩形 68"/>
          <p:cNvSpPr/>
          <p:nvPr userDrawn="1"/>
        </p:nvSpPr>
        <p:spPr>
          <a:xfrm>
            <a:off x="6669405" y="1574165"/>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71" name="圆角矩形 70"/>
          <p:cNvSpPr/>
          <p:nvPr userDrawn="1"/>
        </p:nvSpPr>
        <p:spPr>
          <a:xfrm>
            <a:off x="5788614" y="2410074"/>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2</a:t>
            </a:r>
            <a:endParaRPr lang="zh-CN" altLang="en-US" sz="3600" dirty="0">
              <a:latin typeface="+mj-lt"/>
              <a:ea typeface="Arial Unicode MS" panose="020B0604020202020204" charset="-122"/>
              <a:cs typeface="Arial Unicode MS" panose="020B0604020202020204" charset="-122"/>
            </a:endParaRPr>
          </a:p>
        </p:txBody>
      </p:sp>
      <p:sp>
        <p:nvSpPr>
          <p:cNvPr id="73" name="圆角矩形 72"/>
          <p:cNvSpPr/>
          <p:nvPr userDrawn="1"/>
        </p:nvSpPr>
        <p:spPr>
          <a:xfrm>
            <a:off x="6645910" y="2409825"/>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75" name="圆角矩形 74"/>
          <p:cNvSpPr/>
          <p:nvPr userDrawn="1"/>
        </p:nvSpPr>
        <p:spPr>
          <a:xfrm>
            <a:off x="5788614" y="3295467"/>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3</a:t>
            </a:r>
            <a:endParaRPr lang="zh-CN" altLang="en-US" sz="3600" dirty="0">
              <a:latin typeface="+mj-lt"/>
              <a:ea typeface="Arial Unicode MS" panose="020B0604020202020204" charset="-122"/>
              <a:cs typeface="Arial Unicode MS" panose="020B0604020202020204" charset="-122"/>
            </a:endParaRPr>
          </a:p>
        </p:txBody>
      </p:sp>
      <p:sp>
        <p:nvSpPr>
          <p:cNvPr id="77" name="圆角矩形 76"/>
          <p:cNvSpPr/>
          <p:nvPr userDrawn="1"/>
        </p:nvSpPr>
        <p:spPr>
          <a:xfrm>
            <a:off x="6669405" y="3295650"/>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79" name="圆角矩形 78"/>
          <p:cNvSpPr/>
          <p:nvPr userDrawn="1"/>
        </p:nvSpPr>
        <p:spPr>
          <a:xfrm>
            <a:off x="5788614" y="4179877"/>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4</a:t>
            </a:r>
            <a:endParaRPr lang="zh-CN" altLang="en-US" sz="3600" dirty="0">
              <a:latin typeface="+mj-lt"/>
              <a:ea typeface="Arial Unicode MS" panose="020B0604020202020204" charset="-122"/>
              <a:cs typeface="Arial Unicode MS" panose="020B0604020202020204" charset="-122"/>
            </a:endParaRPr>
          </a:p>
        </p:txBody>
      </p:sp>
      <p:sp>
        <p:nvSpPr>
          <p:cNvPr id="81" name="圆角矩形 80"/>
          <p:cNvSpPr/>
          <p:nvPr userDrawn="1"/>
        </p:nvSpPr>
        <p:spPr>
          <a:xfrm>
            <a:off x="6669405" y="4179570"/>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83" name="圆角矩形 82"/>
          <p:cNvSpPr/>
          <p:nvPr userDrawn="1"/>
        </p:nvSpPr>
        <p:spPr>
          <a:xfrm>
            <a:off x="5788743" y="5056001"/>
            <a:ext cx="512660" cy="511238"/>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28" tIns="60914" rIns="121828" bIns="60914" anchor="ctr"/>
          <a:lstStyle/>
          <a:p>
            <a:pPr algn="ctr">
              <a:defRPr/>
            </a:pPr>
            <a:r>
              <a:rPr lang="en-US" altLang="zh-CN" sz="3600" dirty="0">
                <a:latin typeface="+mj-lt"/>
                <a:ea typeface="Arial Unicode MS" panose="020B0604020202020204" charset="-122"/>
                <a:cs typeface="Arial Unicode MS" panose="020B0604020202020204" charset="-122"/>
              </a:rPr>
              <a:t>5</a:t>
            </a:r>
            <a:endParaRPr lang="zh-CN" altLang="en-US" sz="3600" dirty="0">
              <a:latin typeface="+mj-lt"/>
              <a:ea typeface="Arial Unicode MS" panose="020B0604020202020204" charset="-122"/>
              <a:cs typeface="Arial Unicode MS" panose="020B0604020202020204" charset="-122"/>
            </a:endParaRPr>
          </a:p>
        </p:txBody>
      </p:sp>
      <p:sp>
        <p:nvSpPr>
          <p:cNvPr id="85" name="圆角矩形 84"/>
          <p:cNvSpPr/>
          <p:nvPr userDrawn="1"/>
        </p:nvSpPr>
        <p:spPr>
          <a:xfrm>
            <a:off x="6669405" y="5055870"/>
            <a:ext cx="3740150" cy="51117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6" tIns="60948" rIns="121896" bIns="60948" anchor="ctr"/>
          <a:lstStyle/>
          <a:p>
            <a:pPr algn="ctr">
              <a:defRPr/>
            </a:pPr>
            <a:endParaRPr lang="zh-CN" altLang="en-US" sz="3600" dirty="0">
              <a:latin typeface="+mj-lt"/>
              <a:ea typeface="Arial Unicode MS" panose="020B0604020202020204" charset="-122"/>
              <a:cs typeface="Arial Unicode MS" panose="020B0604020202020204" charset="-122"/>
            </a:endParaRPr>
          </a:p>
        </p:txBody>
      </p:sp>
      <p:sp>
        <p:nvSpPr>
          <p:cNvPr id="87" name="TextBox 86"/>
          <p:cNvSpPr txBox="1"/>
          <p:nvPr userDrawn="1"/>
        </p:nvSpPr>
        <p:spPr>
          <a:xfrm>
            <a:off x="338359" y="2219563"/>
            <a:ext cx="2805024" cy="1351280"/>
          </a:xfrm>
          <a:prstGeom prst="rect">
            <a:avLst/>
          </a:prstGeom>
          <a:noFill/>
        </p:spPr>
        <p:txBody>
          <a:bodyPr wrap="square" lIns="121816" tIns="60906" rIns="121816" bIns="60906">
            <a:spAutoFit/>
          </a:bodyPr>
          <a:lstStyle/>
          <a:p>
            <a:pPr algn="r">
              <a:defRPr/>
            </a:pPr>
            <a:r>
              <a:rPr lang="zh-CN" altLang="en-US" sz="4800" b="1" spc="200" dirty="0">
                <a:solidFill>
                  <a:schemeClr val="bg1"/>
                </a:solidFill>
                <a:latin typeface="微软雅黑" panose="020B0503020204020204" pitchFamily="34" charset="-122"/>
                <a:ea typeface="微软雅黑" panose="020B0503020204020204" pitchFamily="34" charset="-122"/>
              </a:rPr>
              <a:t>目录 </a:t>
            </a:r>
            <a:endParaRPr lang="en-US" altLang="zh-CN" sz="4800" b="1" spc="200" dirty="0">
              <a:solidFill>
                <a:schemeClr val="bg1"/>
              </a:solidFill>
              <a:latin typeface="微软雅黑" panose="020B0503020204020204" pitchFamily="34" charset="-122"/>
              <a:ea typeface="微软雅黑" panose="020B0503020204020204" pitchFamily="34" charset="-122"/>
            </a:endParaRPr>
          </a:p>
          <a:p>
            <a:pPr algn="r">
              <a:defRPr/>
            </a:pPr>
            <a:r>
              <a:rPr lang="en-US" altLang="zh-CN" sz="3200" b="1" spc="200" dirty="0">
                <a:solidFill>
                  <a:schemeClr val="bg1"/>
                </a:solidFill>
                <a:latin typeface="微软雅黑" panose="020B0503020204020204" pitchFamily="34" charset="-122"/>
                <a:ea typeface="微软雅黑" panose="020B0503020204020204" pitchFamily="34" charset="-122"/>
              </a:rPr>
              <a:t>CONTENTS</a:t>
            </a:r>
            <a:endParaRPr lang="zh-CN" altLang="en-US" sz="3200" b="1" spc="200" dirty="0">
              <a:solidFill>
                <a:schemeClr val="bg1"/>
              </a:solidFill>
              <a:latin typeface="微软雅黑" panose="020B0503020204020204" pitchFamily="34" charset="-122"/>
              <a:ea typeface="微软雅黑" panose="020B0503020204020204" pitchFamily="34" charset="-122"/>
            </a:endParaRPr>
          </a:p>
        </p:txBody>
      </p:sp>
      <p:sp>
        <p:nvSpPr>
          <p:cNvPr id="7" name="文本占位符 3"/>
          <p:cNvSpPr>
            <a:spLocks noGrp="1"/>
          </p:cNvSpPr>
          <p:nvPr>
            <p:ph type="body" sz="half" idx="2"/>
          </p:nvPr>
        </p:nvSpPr>
        <p:spPr>
          <a:xfrm>
            <a:off x="6975475" y="165798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9" name="文本占位符 3"/>
          <p:cNvSpPr>
            <a:spLocks noGrp="1"/>
          </p:cNvSpPr>
          <p:nvPr>
            <p:ph type="body" sz="half" idx="14"/>
          </p:nvPr>
        </p:nvSpPr>
        <p:spPr>
          <a:xfrm>
            <a:off x="6998970" y="334327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0" name="文本占位符 3"/>
          <p:cNvSpPr>
            <a:spLocks noGrp="1"/>
          </p:cNvSpPr>
          <p:nvPr>
            <p:ph type="body" sz="half" idx="15"/>
          </p:nvPr>
        </p:nvSpPr>
        <p:spPr>
          <a:xfrm>
            <a:off x="6998970" y="422719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1" name="文本占位符 3"/>
          <p:cNvSpPr>
            <a:spLocks noGrp="1"/>
          </p:cNvSpPr>
          <p:nvPr>
            <p:ph type="body" sz="half" idx="16"/>
          </p:nvPr>
        </p:nvSpPr>
        <p:spPr>
          <a:xfrm>
            <a:off x="6998970" y="5103495"/>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2" name="文本占位符 3"/>
          <p:cNvSpPr>
            <a:spLocks noGrp="1"/>
          </p:cNvSpPr>
          <p:nvPr>
            <p:ph type="body" sz="half" idx="17"/>
          </p:nvPr>
        </p:nvSpPr>
        <p:spPr>
          <a:xfrm>
            <a:off x="6975475" y="2480310"/>
            <a:ext cx="3308985" cy="440690"/>
          </a:xfrm>
          <a:prstGeom prst="rect">
            <a:avLst/>
          </a:prstGeom>
        </p:spPr>
        <p:txBody>
          <a:bodyPr/>
          <a:lstStyle>
            <a:lvl1pPr marL="0" indent="0">
              <a:buNone/>
              <a:defRPr sz="2000" b="1">
                <a:solidFill>
                  <a:schemeClr val="bg1"/>
                </a:solidFill>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Title 2"/>
          <p:cNvSpPr>
            <a:spLocks noGrp="1"/>
          </p:cNvSpPr>
          <p:nvPr>
            <p:ph type="title"/>
          </p:nvPr>
        </p:nvSpPr>
        <p:spPr>
          <a:xfrm>
            <a:off x="314325" y="2878455"/>
            <a:ext cx="6732905" cy="1069975"/>
          </a:xfrm>
        </p:spPr>
        <p:txBody>
          <a:bodyPr/>
          <a:lstStyle>
            <a:lvl1pPr algn="ctr">
              <a:defRPr sz="3800">
                <a:latin typeface="+mn-ea"/>
              </a:defRPr>
            </a:lvl1pPr>
          </a:lstStyle>
          <a:p>
            <a:r>
              <a:rPr lang="en-US"/>
              <a:t>Click to edit Master title style</a:t>
            </a:r>
          </a:p>
        </p:txBody>
      </p:sp>
      <p:pic>
        <p:nvPicPr>
          <p:cNvPr id="5" name="图片 4">
            <a:extLst>
              <a:ext uri="{FF2B5EF4-FFF2-40B4-BE49-F238E27FC236}">
                <a16:creationId xmlns:a16="http://schemas.microsoft.com/office/drawing/2014/main" id="{B7570A71-9F25-B0BD-14E2-7D20154368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2325" y="1146333"/>
            <a:ext cx="4565333" cy="4565333"/>
          </a:xfrm>
          <a:prstGeom prst="rect">
            <a:avLst/>
          </a:prstGeom>
        </p:spPr>
      </p:pic>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自由: 形状 1"/>
          <p:cNvSpPr/>
          <p:nvPr userDrawn="1"/>
        </p:nvSpPr>
        <p:spPr bwMode="auto">
          <a:xfrm rot="10800000">
            <a:off x="3397230" y="2635896"/>
            <a:ext cx="8794770" cy="1971348"/>
          </a:xfrm>
          <a:custGeom>
            <a:avLst/>
            <a:gdLst>
              <a:gd name="connsiteX0" fmla="*/ 8142861 w 8794770"/>
              <a:gd name="connsiteY0" fmla="*/ 1971348 h 1971348"/>
              <a:gd name="connsiteX1" fmla="*/ 7474830 w 8794770"/>
              <a:gd name="connsiteY1" fmla="*/ 1971348 h 1971348"/>
              <a:gd name="connsiteX2" fmla="*/ 7236982 w 8794770"/>
              <a:gd name="connsiteY2" fmla="*/ 1971348 h 1971348"/>
              <a:gd name="connsiteX3" fmla="*/ 0 w 8794770"/>
              <a:gd name="connsiteY3" fmla="*/ 1971348 h 1971348"/>
              <a:gd name="connsiteX4" fmla="*/ 0 w 8794770"/>
              <a:gd name="connsiteY4" fmla="*/ 0 h 1971348"/>
              <a:gd name="connsiteX5" fmla="*/ 7236982 w 8794770"/>
              <a:gd name="connsiteY5" fmla="*/ 0 h 1971348"/>
              <a:gd name="connsiteX6" fmla="*/ 7474830 w 8794770"/>
              <a:gd name="connsiteY6" fmla="*/ 0 h 1971348"/>
              <a:gd name="connsiteX7" fmla="*/ 7535993 w 8794770"/>
              <a:gd name="connsiteY7" fmla="*/ 0 h 1971348"/>
              <a:gd name="connsiteX8" fmla="*/ 8142861 w 8794770"/>
              <a:gd name="connsiteY8" fmla="*/ 0 h 1971348"/>
              <a:gd name="connsiteX9" fmla="*/ 8317566 w 8794770"/>
              <a:gd name="connsiteY9" fmla="*/ 100348 h 1971348"/>
              <a:gd name="connsiteX10" fmla="*/ 8770506 w 8794770"/>
              <a:gd name="connsiteY10" fmla="*/ 885326 h 1971348"/>
              <a:gd name="connsiteX11" fmla="*/ 8770506 w 8794770"/>
              <a:gd name="connsiteY11" fmla="*/ 1086022 h 1971348"/>
              <a:gd name="connsiteX12" fmla="*/ 8317566 w 8794770"/>
              <a:gd name="connsiteY12" fmla="*/ 1871000 h 1971348"/>
              <a:gd name="connsiteX13" fmla="*/ 8142861 w 8794770"/>
              <a:gd name="connsiteY13" fmla="*/ 1971348 h 1971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794770" h="1971348">
                <a:moveTo>
                  <a:pt x="8142861" y="1971348"/>
                </a:moveTo>
                <a:lnTo>
                  <a:pt x="7474830" y="1971348"/>
                </a:lnTo>
                <a:lnTo>
                  <a:pt x="7236982" y="1971348"/>
                </a:lnTo>
                <a:lnTo>
                  <a:pt x="0" y="1971348"/>
                </a:lnTo>
                <a:lnTo>
                  <a:pt x="0" y="0"/>
                </a:lnTo>
                <a:lnTo>
                  <a:pt x="7236982" y="0"/>
                </a:lnTo>
                <a:lnTo>
                  <a:pt x="7474830" y="0"/>
                </a:lnTo>
                <a:lnTo>
                  <a:pt x="7535993" y="0"/>
                </a:lnTo>
                <a:cubicBezTo>
                  <a:pt x="8142861" y="0"/>
                  <a:pt x="8142861" y="0"/>
                  <a:pt x="8142861" y="0"/>
                </a:cubicBezTo>
                <a:cubicBezTo>
                  <a:pt x="8207567" y="0"/>
                  <a:pt x="8285213" y="45318"/>
                  <a:pt x="8317566" y="100348"/>
                </a:cubicBezTo>
                <a:cubicBezTo>
                  <a:pt x="8770506" y="885326"/>
                  <a:pt x="8770506" y="885326"/>
                  <a:pt x="8770506" y="885326"/>
                </a:cubicBezTo>
                <a:cubicBezTo>
                  <a:pt x="8802859" y="940356"/>
                  <a:pt x="8802859" y="1030992"/>
                  <a:pt x="8770506" y="1086022"/>
                </a:cubicBezTo>
                <a:cubicBezTo>
                  <a:pt x="8317566" y="1871000"/>
                  <a:pt x="8317566" y="1871000"/>
                  <a:pt x="8317566" y="1871000"/>
                </a:cubicBezTo>
                <a:cubicBezTo>
                  <a:pt x="8285213" y="1926030"/>
                  <a:pt x="8207567" y="1971348"/>
                  <a:pt x="8142861" y="1971348"/>
                </a:cubicBezTo>
                <a:close/>
              </a:path>
            </a:pathLst>
          </a:custGeom>
          <a:solidFill>
            <a:srgbClr val="262626"/>
          </a:solidFill>
          <a:ln w="15875">
            <a:noFill/>
          </a:ln>
          <a:effectLst/>
        </p:spPr>
        <p:txBody>
          <a:bodyPr vert="horz" wrap="square" lIns="91440" tIns="45720" rIns="91440" bIns="45720" numCol="1" anchor="t" anchorCtr="0" compatLnSpc="1">
            <a:noAutofit/>
          </a:bodyPr>
          <a:lstStyle/>
          <a:p>
            <a:endParaRPr lang="zh-CN" altLang="en-US">
              <a:cs typeface="+mn-ea"/>
              <a:sym typeface="+mn-lt"/>
            </a:endParaRPr>
          </a:p>
        </p:txBody>
      </p:sp>
      <p:sp>
        <p:nvSpPr>
          <p:cNvPr id="7" name="自由: 形状 2"/>
          <p:cNvSpPr/>
          <p:nvPr userDrawn="1"/>
        </p:nvSpPr>
        <p:spPr>
          <a:xfrm>
            <a:off x="-5080" y="2635895"/>
            <a:ext cx="3381456" cy="1971348"/>
          </a:xfrm>
          <a:custGeom>
            <a:avLst/>
            <a:gdLst>
              <a:gd name="connsiteX0" fmla="*/ 0 w 3381456"/>
              <a:gd name="connsiteY0" fmla="*/ 0 h 1971348"/>
              <a:gd name="connsiteX1" fmla="*/ 1824880 w 3381456"/>
              <a:gd name="connsiteY1" fmla="*/ 0 h 1971348"/>
              <a:gd name="connsiteX2" fmla="*/ 2061110 w 3381456"/>
              <a:gd name="connsiteY2" fmla="*/ 0 h 1971348"/>
              <a:gd name="connsiteX3" fmla="*/ 2730760 w 3381456"/>
              <a:gd name="connsiteY3" fmla="*/ 0 h 1971348"/>
              <a:gd name="connsiteX4" fmla="*/ 2905465 w 3381456"/>
              <a:gd name="connsiteY4" fmla="*/ 100348 h 1971348"/>
              <a:gd name="connsiteX5" fmla="*/ 3358405 w 3381456"/>
              <a:gd name="connsiteY5" fmla="*/ 885326 h 1971348"/>
              <a:gd name="connsiteX6" fmla="*/ 3358405 w 3381456"/>
              <a:gd name="connsiteY6" fmla="*/ 1086022 h 1971348"/>
              <a:gd name="connsiteX7" fmla="*/ 2905465 w 3381456"/>
              <a:gd name="connsiteY7" fmla="*/ 1871000 h 1971348"/>
              <a:gd name="connsiteX8" fmla="*/ 2730760 w 3381456"/>
              <a:gd name="connsiteY8" fmla="*/ 1971348 h 1971348"/>
              <a:gd name="connsiteX9" fmla="*/ 1824880 w 3381456"/>
              <a:gd name="connsiteY9" fmla="*/ 1971348 h 1971348"/>
              <a:gd name="connsiteX10" fmla="*/ 1824874 w 3381456"/>
              <a:gd name="connsiteY10" fmla="*/ 1971347 h 1971348"/>
              <a:gd name="connsiteX11" fmla="*/ 0 w 3381456"/>
              <a:gd name="connsiteY11" fmla="*/ 1971347 h 1971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1456" h="1971348">
                <a:moveTo>
                  <a:pt x="0" y="0"/>
                </a:moveTo>
                <a:lnTo>
                  <a:pt x="1824880" y="0"/>
                </a:lnTo>
                <a:lnTo>
                  <a:pt x="2061110" y="0"/>
                </a:lnTo>
                <a:lnTo>
                  <a:pt x="2730760" y="0"/>
                </a:lnTo>
                <a:cubicBezTo>
                  <a:pt x="2793848" y="0"/>
                  <a:pt x="2873112" y="45318"/>
                  <a:pt x="2905465" y="100348"/>
                </a:cubicBezTo>
                <a:cubicBezTo>
                  <a:pt x="3358405" y="885326"/>
                  <a:pt x="3358405" y="885326"/>
                  <a:pt x="3358405" y="885326"/>
                </a:cubicBezTo>
                <a:cubicBezTo>
                  <a:pt x="3389140" y="940356"/>
                  <a:pt x="3389140" y="1030992"/>
                  <a:pt x="3358405" y="1086022"/>
                </a:cubicBezTo>
                <a:cubicBezTo>
                  <a:pt x="2905465" y="1871000"/>
                  <a:pt x="2905465" y="1871000"/>
                  <a:pt x="2905465" y="1871000"/>
                </a:cubicBezTo>
                <a:cubicBezTo>
                  <a:pt x="2873112" y="1926030"/>
                  <a:pt x="2793848" y="1971348"/>
                  <a:pt x="2730760" y="1971348"/>
                </a:cubicBezTo>
                <a:cubicBezTo>
                  <a:pt x="1824880" y="1971348"/>
                  <a:pt x="1824880" y="1971348"/>
                  <a:pt x="1824880" y="1971348"/>
                </a:cubicBezTo>
                <a:lnTo>
                  <a:pt x="1824874" y="1971347"/>
                </a:lnTo>
                <a:lnTo>
                  <a:pt x="0" y="197134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Title 1"/>
          <p:cNvSpPr>
            <a:spLocks noGrp="1"/>
          </p:cNvSpPr>
          <p:nvPr>
            <p:ph type="title"/>
          </p:nvPr>
        </p:nvSpPr>
        <p:spPr>
          <a:xfrm>
            <a:off x="546100" y="3233420"/>
            <a:ext cx="1964055" cy="956310"/>
          </a:xfrm>
        </p:spPr>
        <p:txBody>
          <a:bodyPr/>
          <a:lstStyle>
            <a:lvl1pPr algn="ctr">
              <a:defRPr>
                <a:solidFill>
                  <a:schemeClr val="bg1"/>
                </a:solidFill>
              </a:defRPr>
            </a:lvl1pPr>
          </a:lstStyle>
          <a:p>
            <a:r>
              <a:rPr lang="en-US"/>
              <a:t>Click to edit Master title style</a:t>
            </a:r>
          </a:p>
        </p:txBody>
      </p:sp>
      <p:sp>
        <p:nvSpPr>
          <p:cNvPr id="12" name="文本占位符 2"/>
          <p:cNvSpPr>
            <a:spLocks noGrp="1"/>
          </p:cNvSpPr>
          <p:nvPr>
            <p:ph type="body" idx="1"/>
          </p:nvPr>
        </p:nvSpPr>
        <p:spPr>
          <a:xfrm>
            <a:off x="3881120" y="3232785"/>
            <a:ext cx="8166735" cy="956945"/>
          </a:xfrm>
          <a:prstGeom prst="rect">
            <a:avLst/>
          </a:prstGeom>
        </p:spPr>
        <p:txBody>
          <a:bodyPr/>
          <a:lstStyle>
            <a:lvl1pPr marL="0" indent="0">
              <a:buNone/>
              <a:defRPr kumimoji="0" lang="en-US" sz="4000" b="0" i="0" u="none" strike="noStrike" kern="1200" cap="none" spc="0" normalizeH="0" baseline="0" noProof="1" smtClean="0">
                <a:solidFill>
                  <a:schemeClr val="bg1"/>
                </a:solidFill>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12" name="Rectangle 11"/>
          <p:cNvSpPr/>
          <p:nvPr userDrawn="1"/>
        </p:nvSpPr>
        <p:spPr>
          <a:xfrm>
            <a:off x="635" y="6290945"/>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题内容</a:t>
            </a:r>
            <a:endParaRPr lang="zh-CN" altLang="en-US"/>
          </a:p>
        </p:txBody>
      </p:sp>
      <p:sp>
        <p:nvSpPr>
          <p:cNvPr id="3" name="内容占位符 2"/>
          <p:cNvSpPr>
            <a:spLocks noGrp="1"/>
          </p:cNvSpPr>
          <p:nvPr>
            <p:ph idx="1"/>
          </p:nvPr>
        </p:nvSpPr>
        <p:spPr>
          <a:xfrm>
            <a:off x="215900" y="1217295"/>
            <a:ext cx="528383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
        <p:nvSpPr>
          <p:cNvPr id="7" name="内容占位符 2"/>
          <p:cNvSpPr>
            <a:spLocks noGrp="1"/>
          </p:cNvSpPr>
          <p:nvPr>
            <p:ph idx="14"/>
          </p:nvPr>
        </p:nvSpPr>
        <p:spPr>
          <a:xfrm>
            <a:off x="5872480" y="1217295"/>
            <a:ext cx="6008370"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标题和内容">
    <p:spTree>
      <p:nvGrpSpPr>
        <p:cNvPr id="1" name=""/>
        <p:cNvGrpSpPr/>
        <p:nvPr/>
      </p:nvGrpSpPr>
      <p:grpSpPr>
        <a:xfrm>
          <a:off x="0" y="0"/>
          <a:ext cx="0" cy="0"/>
          <a:chOff x="0" y="0"/>
          <a:chExt cx="0" cy="0"/>
        </a:xfrm>
      </p:grpSpPr>
      <p:sp>
        <p:nvSpPr>
          <p:cNvPr id="12" name="Rectangle 11"/>
          <p:cNvSpPr/>
          <p:nvPr userDrawn="1"/>
        </p:nvSpPr>
        <p:spPr>
          <a:xfrm>
            <a:off x="635" y="6306820"/>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内容</a:t>
            </a:r>
            <a:endParaRPr lang="zh-CN" altLang="en-US"/>
          </a:p>
        </p:txBody>
      </p:sp>
      <p:sp>
        <p:nvSpPr>
          <p:cNvPr id="3" name="内容占位符 2"/>
          <p:cNvSpPr>
            <a:spLocks noGrp="1"/>
          </p:cNvSpPr>
          <p:nvPr>
            <p:ph idx="1"/>
          </p:nvPr>
        </p:nvSpPr>
        <p:spPr>
          <a:xfrm>
            <a:off x="216535" y="1217295"/>
            <a:ext cx="528383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标题和内容">
    <p:spTree>
      <p:nvGrpSpPr>
        <p:cNvPr id="1" name=""/>
        <p:cNvGrpSpPr/>
        <p:nvPr/>
      </p:nvGrpSpPr>
      <p:grpSpPr>
        <a:xfrm>
          <a:off x="0" y="0"/>
          <a:ext cx="0" cy="0"/>
          <a:chOff x="0" y="0"/>
          <a:chExt cx="0" cy="0"/>
        </a:xfrm>
      </p:grpSpPr>
      <p:sp>
        <p:nvSpPr>
          <p:cNvPr id="12" name="Rectangle 11"/>
          <p:cNvSpPr/>
          <p:nvPr userDrawn="1"/>
        </p:nvSpPr>
        <p:spPr>
          <a:xfrm>
            <a:off x="635" y="6306820"/>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内容</a:t>
            </a:r>
            <a:endParaRPr lang="zh-CN" altLang="en-US"/>
          </a:p>
        </p:txBody>
      </p:sp>
      <p:sp>
        <p:nvSpPr>
          <p:cNvPr id="3" name="内容占位符 2"/>
          <p:cNvSpPr>
            <a:spLocks noGrp="1"/>
          </p:cNvSpPr>
          <p:nvPr>
            <p:ph idx="1"/>
          </p:nvPr>
        </p:nvSpPr>
        <p:spPr>
          <a:xfrm>
            <a:off x="216535" y="1217295"/>
            <a:ext cx="8482965" cy="4959985"/>
          </a:xfrm>
          <a:prstGeom prst="rect">
            <a:avLst/>
          </a:prstGeom>
        </p:spPr>
        <p:txBody>
          <a:bodyPr/>
          <a:lstStyle>
            <a:lvl1pPr marL="458470" indent="-457200" eaLnBrk="1" fontAlgn="auto" latinLnBrk="0" hangingPunct="1">
              <a:lnSpc>
                <a:spcPct val="150000"/>
              </a:lnSpc>
              <a:buFont typeface="Wingdings" panose="05000000000000000000" charset="0"/>
              <a:buChar char="J"/>
              <a:defRPr>
                <a:latin typeface="+mn-ea"/>
                <a:ea typeface="+mn-ea"/>
              </a:defRPr>
            </a:lvl1pPr>
            <a:lvl2pPr marL="833755" indent="-342900" eaLnBrk="1" fontAlgn="auto" latinLnBrk="0" hangingPunct="1">
              <a:lnSpc>
                <a:spcPct val="150000"/>
              </a:lnSpc>
              <a:buSzPct val="80000"/>
              <a:buFont typeface="Wingdings" panose="05000000000000000000" charset="0"/>
              <a:buChar char="¡"/>
              <a:defRPr>
                <a:latin typeface="+mn-ea"/>
                <a:ea typeface="+mn-ea"/>
              </a:defRPr>
            </a:lvl2pPr>
            <a:lvl3pPr marL="1323340" indent="-342900" eaLnBrk="1" fontAlgn="auto" latinLnBrk="0" hangingPunct="1">
              <a:lnSpc>
                <a:spcPct val="150000"/>
              </a:lnSpc>
              <a:buSzPct val="140000"/>
              <a:buFont typeface="Wingdings" panose="05000000000000000000" charset="0"/>
              <a:buChar char=""/>
              <a:defRPr>
                <a:latin typeface="+mn-ea"/>
                <a:ea typeface="+mn-ea"/>
              </a:defRPr>
            </a:lvl3pPr>
            <a:lvl4pPr indent="-227330" eaLnBrk="1" fontAlgn="auto" latinLnBrk="0" hangingPunct="1">
              <a:lnSpc>
                <a:spcPct val="150000"/>
              </a:lnSpc>
              <a:defRPr>
                <a:latin typeface="+mn-ea"/>
                <a:ea typeface="+mn-ea"/>
              </a:defRPr>
            </a:lvl4pPr>
            <a:lvl5pPr indent="-227330" eaLnBrk="1" fontAlgn="auto" latinLnBrk="0" hangingPunct="1">
              <a:lnSpc>
                <a:spcPct val="150000"/>
              </a:lnSpc>
              <a:defRPr>
                <a:latin typeface="+mn-ea"/>
                <a:ea typeface="+mn-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pic>
        <p:nvPicPr>
          <p:cNvPr id="7" name="Picture 6"/>
          <p:cNvPicPr>
            <a:picLocks noChangeAspect="1"/>
          </p:cNvPicPr>
          <p:nvPr userDrawn="1"/>
        </p:nvPicPr>
        <p:blipFill>
          <a:blip r:embed="rId2"/>
          <a:stretch>
            <a:fillRect/>
          </a:stretch>
        </p:blipFill>
        <p:spPr>
          <a:xfrm>
            <a:off x="8934450" y="2171065"/>
            <a:ext cx="2946400" cy="2857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标题和内容">
    <p:spTree>
      <p:nvGrpSpPr>
        <p:cNvPr id="1" name=""/>
        <p:cNvGrpSpPr/>
        <p:nvPr/>
      </p:nvGrpSpPr>
      <p:grpSpPr>
        <a:xfrm>
          <a:off x="0" y="0"/>
          <a:ext cx="0" cy="0"/>
          <a:chOff x="0" y="0"/>
          <a:chExt cx="0" cy="0"/>
        </a:xfrm>
      </p:grpSpPr>
      <p:sp>
        <p:nvSpPr>
          <p:cNvPr id="12" name="Rectangle 11"/>
          <p:cNvSpPr/>
          <p:nvPr userDrawn="1"/>
        </p:nvSpPr>
        <p:spPr>
          <a:xfrm>
            <a:off x="635" y="6306820"/>
            <a:ext cx="12198985" cy="55943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9" name="Rectangle 8"/>
          <p:cNvSpPr/>
          <p:nvPr userDrawn="1"/>
        </p:nvSpPr>
        <p:spPr>
          <a:xfrm>
            <a:off x="635" y="-16510"/>
            <a:ext cx="12198985" cy="11049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solidFill>
                <a:schemeClr val="bg1"/>
              </a:solidFill>
            </a:endParaRPr>
          </a:p>
        </p:txBody>
      </p:sp>
      <p:sp>
        <p:nvSpPr>
          <p:cNvPr id="2" name="标题 1"/>
          <p:cNvSpPr>
            <a:spLocks noGrp="1"/>
          </p:cNvSpPr>
          <p:nvPr>
            <p:ph type="title" hasCustomPrompt="1"/>
          </p:nvPr>
        </p:nvSpPr>
        <p:spPr>
          <a:xfrm>
            <a:off x="1366520" y="208280"/>
            <a:ext cx="10514330" cy="684530"/>
          </a:xfrm>
          <a:prstGeom prst="rect">
            <a:avLst/>
          </a:prstGeom>
        </p:spPr>
        <p:txBody>
          <a:bodyPr/>
          <a:lstStyle>
            <a:lvl1pPr eaLnBrk="1" fontAlgn="ctr" latinLnBrk="0" hangingPunct="1">
              <a:defRPr>
                <a:solidFill>
                  <a:schemeClr val="bg1"/>
                </a:solidFill>
                <a:latin typeface="+mj-ea"/>
                <a:ea typeface="+mj-ea"/>
              </a:defRPr>
            </a:lvl1pPr>
          </a:lstStyle>
          <a:p>
            <a:r>
              <a:rPr lang="zh-CN" altLang="en-US" b="1" dirty="0">
                <a:solidFill>
                  <a:schemeClr val="accent1"/>
                </a:solidFill>
                <a:latin typeface="微软雅黑" panose="020B0503020204020204" pitchFamily="34" charset="-122"/>
                <a:ea typeface="微软雅黑" panose="020B0503020204020204" pitchFamily="34" charset="-122"/>
                <a:sym typeface="+mn-ea"/>
              </a:rPr>
              <a:t>入标题内容</a:t>
            </a:r>
            <a:endParaRPr lang="zh-CN" altLang="en-US"/>
          </a:p>
        </p:txBody>
      </p:sp>
      <p:sp>
        <p:nvSpPr>
          <p:cNvPr id="4" name="日期占位符 3"/>
          <p:cNvSpPr>
            <a:spLocks noGrp="1"/>
          </p:cNvSpPr>
          <p:nvPr>
            <p:ph type="dt" sz="half" idx="10"/>
          </p:nvPr>
        </p:nvSpPr>
        <p:spPr>
          <a:xfrm>
            <a:off x="838200" y="6388100"/>
            <a:ext cx="1739265" cy="365125"/>
          </a:xfrm>
          <a:prstGeom prst="rect">
            <a:avLst/>
          </a:prstGeom>
        </p:spPr>
        <p:txBody>
          <a:bodyPr/>
          <a:lstStyle>
            <a:lvl1pPr algn="ctr">
              <a:defRPr>
                <a:solidFill>
                  <a:schemeClr val="bg1"/>
                </a:solidFill>
              </a:defRPr>
            </a:lvl1pPr>
          </a:lstStyle>
          <a:p>
            <a:r>
              <a:rPr lang="zh-CN" altLang="en-US"/>
              <a:t>苏铅坤</a:t>
            </a:r>
          </a:p>
        </p:txBody>
      </p:sp>
      <p:sp>
        <p:nvSpPr>
          <p:cNvPr id="5" name="页脚占位符 4"/>
          <p:cNvSpPr>
            <a:spLocks noGrp="1"/>
          </p:cNvSpPr>
          <p:nvPr>
            <p:ph type="ftr" sz="quarter" idx="11"/>
          </p:nvPr>
        </p:nvSpPr>
        <p:spPr>
          <a:xfrm>
            <a:off x="5104130" y="6388100"/>
            <a:ext cx="3159760" cy="365125"/>
          </a:xfrm>
          <a:prstGeom prst="rect">
            <a:avLst/>
          </a:prstGeom>
        </p:spPr>
        <p:txBody>
          <a:bodyPr/>
          <a:lstStyle>
            <a:lvl1pPr algn="ctr">
              <a:defRPr>
                <a:solidFill>
                  <a:schemeClr val="bg1"/>
                </a:solidFill>
              </a:defRPr>
            </a:lvl1pPr>
          </a:lstStyle>
          <a:p>
            <a:r>
              <a:rPr lang="zh-CN" altLang="en-US"/>
              <a:t>计算机网络</a:t>
            </a:r>
          </a:p>
        </p:txBody>
      </p:sp>
      <p:sp>
        <p:nvSpPr>
          <p:cNvPr id="6" name="灯片编号占位符 5"/>
          <p:cNvSpPr>
            <a:spLocks noGrp="1"/>
          </p:cNvSpPr>
          <p:nvPr>
            <p:ph type="sldNum" sz="quarter" idx="12"/>
          </p:nvPr>
        </p:nvSpPr>
        <p:spPr>
          <a:xfrm>
            <a:off x="11129645" y="6388100"/>
            <a:ext cx="751205" cy="365125"/>
          </a:xfrm>
          <a:prstGeom prst="rect">
            <a:avLst/>
          </a:prstGeom>
        </p:spPr>
        <p:txBody>
          <a:bodyPr/>
          <a:lstStyle>
            <a:lvl1pPr algn="ctr">
              <a:defRPr>
                <a:solidFill>
                  <a:schemeClr val="bg1"/>
                </a:solidFill>
              </a:defRPr>
            </a:lvl1pPr>
          </a:lstStyle>
          <a:p>
            <a:fld id="{4F8BEFBF-5B5F-4BD2-A74A-61A97BF1200E}" type="slidenum">
              <a:rPr lang="zh-CN" altLang="en-US" smtClean="0"/>
              <a:t>‹#›</a:t>
            </a:fld>
            <a:endParaRPr lang="zh-CN" altLang="en-US"/>
          </a:p>
        </p:txBody>
      </p:sp>
      <p:sp>
        <p:nvSpPr>
          <p:cNvPr id="142" name="文本框 17"/>
          <p:cNvSpPr txBox="1"/>
          <p:nvPr userDrawn="1"/>
        </p:nvSpPr>
        <p:spPr>
          <a:xfrm>
            <a:off x="381726" y="248569"/>
            <a:ext cx="771477" cy="461665"/>
          </a:xfrm>
          <a:prstGeom prst="rect">
            <a:avLst/>
          </a:prstGeom>
          <a:noFill/>
        </p:spPr>
        <p:txBody>
          <a:bodyPr wrap="square" rtlCol="0">
            <a:spAutoFit/>
          </a:bodyPr>
          <a:lstStyle/>
          <a:p>
            <a:pPr algn="ctr"/>
            <a:r>
              <a:rPr lang="en-US" altLang="zh-CN" sz="2400" b="1" dirty="0">
                <a:solidFill>
                  <a:schemeClr val="accent1"/>
                </a:solidFill>
                <a:cs typeface="+mn-ea"/>
                <a:sym typeface="+mn-lt"/>
              </a:rPr>
              <a:t>01</a:t>
            </a:r>
            <a:endParaRPr lang="zh-CN" altLang="en-US" sz="3200" b="1" dirty="0">
              <a:solidFill>
                <a:schemeClr val="accent1"/>
              </a:solidFill>
              <a:cs typeface="+mn-ea"/>
              <a:sym typeface="+mn-lt"/>
            </a:endParaRPr>
          </a:p>
        </p:txBody>
      </p:sp>
      <p:grpSp>
        <p:nvGrpSpPr>
          <p:cNvPr id="137" name="组合 136"/>
          <p:cNvGrpSpPr/>
          <p:nvPr userDrawn="1"/>
        </p:nvGrpSpPr>
        <p:grpSpPr>
          <a:xfrm>
            <a:off x="216618" y="172145"/>
            <a:ext cx="942567" cy="804941"/>
            <a:chOff x="-232427" y="-283585"/>
            <a:chExt cx="2596386" cy="2217283"/>
          </a:xfrm>
        </p:grpSpPr>
        <p:sp>
          <p:nvSpPr>
            <p:cNvPr id="138" name="椭圆 137"/>
            <p:cNvSpPr/>
            <p:nvPr/>
          </p:nvSpPr>
          <p:spPr>
            <a:xfrm>
              <a:off x="-232427" y="-181291"/>
              <a:ext cx="942567" cy="942567"/>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dirty="0">
                <a:cs typeface="+mn-ea"/>
                <a:sym typeface="+mn-lt"/>
              </a:endParaRPr>
            </a:p>
          </p:txBody>
        </p:sp>
        <p:sp>
          <p:nvSpPr>
            <p:cNvPr id="139" name="椭圆 138"/>
            <p:cNvSpPr/>
            <p:nvPr/>
          </p:nvSpPr>
          <p:spPr>
            <a:xfrm>
              <a:off x="1360810" y="855446"/>
              <a:ext cx="927953" cy="927953"/>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0" name="椭圆 139"/>
            <p:cNvSpPr/>
            <p:nvPr/>
          </p:nvSpPr>
          <p:spPr>
            <a:xfrm>
              <a:off x="308145" y="808463"/>
              <a:ext cx="1125235" cy="1125235"/>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1" name="椭圆 140"/>
            <p:cNvSpPr/>
            <p:nvPr/>
          </p:nvSpPr>
          <p:spPr>
            <a:xfrm>
              <a:off x="166801" y="-283585"/>
              <a:ext cx="2089723" cy="2089721"/>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2032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00">
                <a:cs typeface="+mn-ea"/>
                <a:sym typeface="+mn-lt"/>
              </a:endParaRPr>
            </a:p>
          </p:txBody>
        </p:sp>
        <p:sp>
          <p:nvSpPr>
            <p:cNvPr id="143" name="椭圆 142"/>
            <p:cNvSpPr/>
            <p:nvPr/>
          </p:nvSpPr>
          <p:spPr>
            <a:xfrm>
              <a:off x="2149085" y="-283585"/>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sp>
          <p:nvSpPr>
            <p:cNvPr id="144" name="椭圆 143"/>
            <p:cNvSpPr/>
            <p:nvPr/>
          </p:nvSpPr>
          <p:spPr>
            <a:xfrm>
              <a:off x="23983" y="1333840"/>
              <a:ext cx="214874" cy="214874"/>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cs typeface="+mn-ea"/>
                <a:sym typeface="+mn-lt"/>
              </a:endParaRPr>
            </a:p>
          </p:txBody>
        </p:sp>
      </p:grpSp>
      <p:sp>
        <p:nvSpPr>
          <p:cNvPr id="10" name="文本占位符 2"/>
          <p:cNvSpPr>
            <a:spLocks noGrp="1"/>
          </p:cNvSpPr>
          <p:nvPr>
            <p:ph type="body" idx="13" hasCustomPrompt="1"/>
          </p:nvPr>
        </p:nvSpPr>
        <p:spPr>
          <a:xfrm>
            <a:off x="412750" y="325120"/>
            <a:ext cx="668655" cy="512445"/>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2"/>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1020" y="3387090"/>
            <a:ext cx="6003290" cy="588645"/>
          </a:xfrm>
        </p:spPr>
        <p:txBody>
          <a:bodyPr/>
          <a:lstStyle/>
          <a:p>
            <a:r>
              <a:rPr lang="en-US" altLang="zh-CN"/>
              <a:t>ICMP</a:t>
            </a:r>
          </a:p>
        </p:txBody>
      </p:sp>
      <p:sp>
        <p:nvSpPr>
          <p:cNvPr id="3" name="Text Placeholder 2"/>
          <p:cNvSpPr>
            <a:spLocks noGrp="1"/>
          </p:cNvSpPr>
          <p:nvPr>
            <p:ph type="body" idx="1"/>
          </p:nvPr>
        </p:nvSpPr>
        <p:spPr>
          <a:xfrm>
            <a:off x="5774055" y="4411345"/>
            <a:ext cx="1539875" cy="446405"/>
          </a:xfrm>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8EEA9E-8D31-FE16-1C70-EF2D46FDE0DA}"/>
              </a:ext>
            </a:extLst>
          </p:cNvPr>
          <p:cNvSpPr>
            <a:spLocks noGrp="1"/>
          </p:cNvSpPr>
          <p:nvPr>
            <p:ph type="title"/>
          </p:nvPr>
        </p:nvSpPr>
        <p:spPr/>
        <p:txBody>
          <a:bodyPr/>
          <a:lstStyle/>
          <a:p>
            <a:r>
              <a:rPr lang="zh-CN" altLang="en-US" dirty="0"/>
              <a:t>不应发送</a:t>
            </a:r>
            <a:r>
              <a:rPr lang="en-US" altLang="zh-CN" dirty="0"/>
              <a:t>ICMP</a:t>
            </a:r>
            <a:r>
              <a:rPr lang="zh-CN" altLang="en-US" dirty="0"/>
              <a:t>差错报告报文的几种情况 </a:t>
            </a:r>
          </a:p>
        </p:txBody>
      </p:sp>
      <p:sp>
        <p:nvSpPr>
          <p:cNvPr id="3" name="内容占位符 2">
            <a:extLst>
              <a:ext uri="{FF2B5EF4-FFF2-40B4-BE49-F238E27FC236}">
                <a16:creationId xmlns:a16="http://schemas.microsoft.com/office/drawing/2014/main" id="{12845250-2BE0-0E30-0DE1-5930275124EF}"/>
              </a:ext>
            </a:extLst>
          </p:cNvPr>
          <p:cNvSpPr>
            <a:spLocks noGrp="1"/>
          </p:cNvSpPr>
          <p:nvPr>
            <p:ph idx="1"/>
          </p:nvPr>
        </p:nvSpPr>
        <p:spPr/>
        <p:txBody>
          <a:bodyPr/>
          <a:lstStyle/>
          <a:p>
            <a:r>
              <a:rPr lang="zh-CN" altLang="en-US" dirty="0"/>
              <a:t>对 </a:t>
            </a:r>
            <a:r>
              <a:rPr lang="en-US" altLang="zh-CN" dirty="0"/>
              <a:t>ICMP</a:t>
            </a:r>
            <a:r>
              <a:rPr lang="zh-CN" altLang="en-US" dirty="0"/>
              <a:t>差错报告报文不再发送 </a:t>
            </a:r>
            <a:r>
              <a:rPr lang="en-US" altLang="zh-CN" dirty="0"/>
              <a:t>ICMP </a:t>
            </a:r>
            <a:r>
              <a:rPr lang="zh-CN" altLang="en-US" dirty="0"/>
              <a:t>差错报告报文。</a:t>
            </a:r>
          </a:p>
          <a:p>
            <a:r>
              <a:rPr lang="zh-CN" altLang="en-US" dirty="0"/>
              <a:t>对第一个分片的数据报片的所有后续数据报片都不发送</a:t>
            </a:r>
            <a:r>
              <a:rPr lang="en-US" altLang="zh-CN" dirty="0"/>
              <a:t>ICMP</a:t>
            </a:r>
            <a:r>
              <a:rPr lang="zh-CN" altLang="en-US" dirty="0"/>
              <a:t>差错报告报文。</a:t>
            </a:r>
          </a:p>
          <a:p>
            <a:r>
              <a:rPr lang="zh-CN" altLang="en-US" dirty="0"/>
              <a:t>对具有多播地址的数据报都不发送</a:t>
            </a:r>
            <a:r>
              <a:rPr lang="en-US" altLang="zh-CN" dirty="0"/>
              <a:t>ICMP</a:t>
            </a:r>
            <a:r>
              <a:rPr lang="zh-CN" altLang="en-US" dirty="0"/>
              <a:t>差错报告报文。</a:t>
            </a:r>
          </a:p>
          <a:p>
            <a:r>
              <a:rPr lang="zh-CN" altLang="en-US" dirty="0"/>
              <a:t>对具有特殊地址（如</a:t>
            </a:r>
            <a:r>
              <a:rPr lang="en-US" altLang="zh-CN" dirty="0"/>
              <a:t>127.0.0.0 </a:t>
            </a:r>
            <a:r>
              <a:rPr lang="zh-CN" altLang="en-US" dirty="0"/>
              <a:t>或 </a:t>
            </a:r>
            <a:r>
              <a:rPr lang="en-US" altLang="zh-CN" dirty="0"/>
              <a:t>0.0.0.0</a:t>
            </a:r>
            <a:r>
              <a:rPr lang="zh-CN" altLang="en-US" dirty="0"/>
              <a:t>的数据报不发送</a:t>
            </a:r>
            <a:r>
              <a:rPr lang="en-US" altLang="zh-CN" dirty="0"/>
              <a:t>ICMP</a:t>
            </a:r>
            <a:r>
              <a:rPr lang="zh-CN" altLang="en-US" dirty="0"/>
              <a:t>差错报告报文。</a:t>
            </a:r>
          </a:p>
          <a:p>
            <a:pPr marL="1270" indent="0">
              <a:buNone/>
            </a:pPr>
            <a:endParaRPr lang="zh-CN" altLang="en-US" dirty="0"/>
          </a:p>
        </p:txBody>
      </p:sp>
      <p:sp>
        <p:nvSpPr>
          <p:cNvPr id="4" name="日期占位符 3">
            <a:extLst>
              <a:ext uri="{FF2B5EF4-FFF2-40B4-BE49-F238E27FC236}">
                <a16:creationId xmlns:a16="http://schemas.microsoft.com/office/drawing/2014/main" id="{93FA4BCC-518B-8B17-7C8D-7335B0D49115}"/>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A18CF42A-3EAF-C0B5-60C8-A147B8FCC4AD}"/>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25051DB7-F41D-AD15-0245-4F2C11063267}"/>
              </a:ext>
            </a:extLst>
          </p:cNvPr>
          <p:cNvSpPr>
            <a:spLocks noGrp="1"/>
          </p:cNvSpPr>
          <p:nvPr>
            <p:ph type="sldNum" sz="quarter" idx="12"/>
          </p:nvPr>
        </p:nvSpPr>
        <p:spPr/>
        <p:txBody>
          <a:bodyPr/>
          <a:lstStyle/>
          <a:p>
            <a:fld id="{4F8BEFBF-5B5F-4BD2-A74A-61A97BF1200E}" type="slidenum">
              <a:rPr lang="zh-CN" altLang="en-US" smtClean="0"/>
              <a:t>10</a:t>
            </a:fld>
            <a:endParaRPr lang="zh-CN" altLang="en-US"/>
          </a:p>
        </p:txBody>
      </p:sp>
      <p:sp>
        <p:nvSpPr>
          <p:cNvPr id="7" name="文本占位符 6">
            <a:extLst>
              <a:ext uri="{FF2B5EF4-FFF2-40B4-BE49-F238E27FC236}">
                <a16:creationId xmlns:a16="http://schemas.microsoft.com/office/drawing/2014/main" id="{71638466-2C09-8C7B-70FF-D5CCF3AA9F42}"/>
              </a:ext>
            </a:extLst>
          </p:cNvPr>
          <p:cNvSpPr>
            <a:spLocks noGrp="1"/>
          </p:cNvSpPr>
          <p:nvPr>
            <p:ph type="body" idx="13"/>
          </p:nvPr>
        </p:nvSpPr>
        <p:spPr/>
        <p:txBody>
          <a:bodyPr/>
          <a:lstStyle/>
          <a:p>
            <a:endParaRPr lang="zh-CN" altLang="en-US"/>
          </a:p>
        </p:txBody>
      </p:sp>
    </p:spTree>
    <p:extLst>
      <p:ext uri="{BB962C8B-B14F-4D97-AF65-F5344CB8AC3E}">
        <p14:creationId xmlns:p14="http://schemas.microsoft.com/office/powerpoint/2010/main" val="53577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a:extLst>
              <a:ext uri="{FF2B5EF4-FFF2-40B4-BE49-F238E27FC236}">
                <a16:creationId xmlns:a16="http://schemas.microsoft.com/office/drawing/2014/main" id="{C1A503F3-ABB2-25EF-9877-D7FAAA992348}"/>
              </a:ext>
            </a:extLst>
          </p:cNvPr>
          <p:cNvSpPr>
            <a:spLocks noGrp="1"/>
          </p:cNvSpPr>
          <p:nvPr>
            <p:ph type="title"/>
          </p:nvPr>
        </p:nvSpPr>
        <p:spPr/>
        <p:txBody>
          <a:bodyPr/>
          <a:lstStyle/>
          <a:p>
            <a:r>
              <a:rPr lang="en-US" altLang="zh-CN" dirty="0"/>
              <a:t>1.2</a:t>
            </a:r>
            <a:endParaRPr lang="zh-CN" altLang="en-US" dirty="0"/>
          </a:p>
        </p:txBody>
      </p:sp>
      <p:sp>
        <p:nvSpPr>
          <p:cNvPr id="9" name="文本占位符 8">
            <a:extLst>
              <a:ext uri="{FF2B5EF4-FFF2-40B4-BE49-F238E27FC236}">
                <a16:creationId xmlns:a16="http://schemas.microsoft.com/office/drawing/2014/main" id="{E3B0F38D-7308-07B5-7716-E6E757A36D04}"/>
              </a:ext>
            </a:extLst>
          </p:cNvPr>
          <p:cNvSpPr>
            <a:spLocks noGrp="1"/>
          </p:cNvSpPr>
          <p:nvPr>
            <p:ph type="body" idx="1"/>
          </p:nvPr>
        </p:nvSpPr>
        <p:spPr/>
        <p:txBody>
          <a:bodyPr/>
          <a:lstStyle/>
          <a:p>
            <a:r>
              <a:rPr lang="zh-CN" altLang="en-US" dirty="0"/>
              <a:t>询问报文</a:t>
            </a:r>
          </a:p>
        </p:txBody>
      </p:sp>
    </p:spTree>
    <p:extLst>
      <p:ext uri="{BB962C8B-B14F-4D97-AF65-F5344CB8AC3E}">
        <p14:creationId xmlns:p14="http://schemas.microsoft.com/office/powerpoint/2010/main" val="997786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3E1CDC-2C27-6FC0-6923-80D45E996739}"/>
              </a:ext>
            </a:extLst>
          </p:cNvPr>
          <p:cNvSpPr>
            <a:spLocks noGrp="1"/>
          </p:cNvSpPr>
          <p:nvPr>
            <p:ph type="title"/>
          </p:nvPr>
        </p:nvSpPr>
        <p:spPr/>
        <p:txBody>
          <a:bodyPr/>
          <a:lstStyle/>
          <a:p>
            <a:r>
              <a:rPr lang="en-US" altLang="zh-CN" dirty="0"/>
              <a:t>ICMP</a:t>
            </a:r>
            <a:r>
              <a:rPr lang="zh-CN" altLang="en-US" dirty="0"/>
              <a:t>询问报文有两种 </a:t>
            </a:r>
          </a:p>
        </p:txBody>
      </p:sp>
      <p:sp>
        <p:nvSpPr>
          <p:cNvPr id="3" name="内容占位符 2">
            <a:extLst>
              <a:ext uri="{FF2B5EF4-FFF2-40B4-BE49-F238E27FC236}">
                <a16:creationId xmlns:a16="http://schemas.microsoft.com/office/drawing/2014/main" id="{4B76D485-C96F-6C0D-5E69-32D188ECA970}"/>
              </a:ext>
            </a:extLst>
          </p:cNvPr>
          <p:cNvSpPr>
            <a:spLocks noGrp="1"/>
          </p:cNvSpPr>
          <p:nvPr>
            <p:ph idx="1"/>
          </p:nvPr>
        </p:nvSpPr>
        <p:spPr/>
        <p:txBody>
          <a:bodyPr/>
          <a:lstStyle/>
          <a:p>
            <a:r>
              <a:rPr lang="zh-CN" altLang="en-US" dirty="0"/>
              <a:t>时间戳请求和回答报文</a:t>
            </a:r>
          </a:p>
          <a:p>
            <a:pPr lvl="1"/>
            <a:r>
              <a:rPr lang="zh-CN" altLang="en-US" dirty="0"/>
              <a:t>请某台主机或者路由器回答当前日期和时间</a:t>
            </a:r>
          </a:p>
          <a:p>
            <a:pPr marL="1270" indent="0">
              <a:buNone/>
            </a:pPr>
            <a:endParaRPr lang="zh-CN" altLang="en-US" dirty="0"/>
          </a:p>
          <a:p>
            <a:r>
              <a:rPr lang="zh-CN" altLang="en-US" dirty="0"/>
              <a:t>回送请求和回答报文</a:t>
            </a:r>
          </a:p>
          <a:p>
            <a:pPr lvl="1"/>
            <a:r>
              <a:rPr lang="zh-CN" altLang="en-US" dirty="0"/>
              <a:t>主机或路由器向一个特定的目的主机发出的询问，测试目的站是否可达及了解其状态	</a:t>
            </a:r>
          </a:p>
          <a:p>
            <a:endParaRPr lang="zh-CN" altLang="en-US" dirty="0"/>
          </a:p>
        </p:txBody>
      </p:sp>
      <p:sp>
        <p:nvSpPr>
          <p:cNvPr id="4" name="日期占位符 3">
            <a:extLst>
              <a:ext uri="{FF2B5EF4-FFF2-40B4-BE49-F238E27FC236}">
                <a16:creationId xmlns:a16="http://schemas.microsoft.com/office/drawing/2014/main" id="{E1AE553A-1EA3-45F8-C78C-2A12B7D4DA4B}"/>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455C99EF-3F6E-FF58-7FA5-15792A255089}"/>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3161DABF-36B9-A969-DF6D-C838492353CB}"/>
              </a:ext>
            </a:extLst>
          </p:cNvPr>
          <p:cNvSpPr>
            <a:spLocks noGrp="1"/>
          </p:cNvSpPr>
          <p:nvPr>
            <p:ph type="sldNum" sz="quarter" idx="12"/>
          </p:nvPr>
        </p:nvSpPr>
        <p:spPr/>
        <p:txBody>
          <a:bodyPr/>
          <a:lstStyle/>
          <a:p>
            <a:fld id="{4F8BEFBF-5B5F-4BD2-A74A-61A97BF1200E}" type="slidenum">
              <a:rPr lang="zh-CN" altLang="en-US" smtClean="0"/>
              <a:t>12</a:t>
            </a:fld>
            <a:endParaRPr lang="zh-CN" altLang="en-US"/>
          </a:p>
        </p:txBody>
      </p:sp>
      <p:sp>
        <p:nvSpPr>
          <p:cNvPr id="7" name="文本占位符 6">
            <a:extLst>
              <a:ext uri="{FF2B5EF4-FFF2-40B4-BE49-F238E27FC236}">
                <a16:creationId xmlns:a16="http://schemas.microsoft.com/office/drawing/2014/main" id="{A7025DE9-5DB5-C219-9A19-8BA15BA8FC08}"/>
              </a:ext>
            </a:extLst>
          </p:cNvPr>
          <p:cNvSpPr>
            <a:spLocks noGrp="1"/>
          </p:cNvSpPr>
          <p:nvPr>
            <p:ph type="body" idx="13"/>
          </p:nvPr>
        </p:nvSpPr>
        <p:spPr/>
        <p:txBody>
          <a:bodyPr/>
          <a:lstStyle/>
          <a:p>
            <a:endParaRPr lang="zh-CN" altLang="en-US" dirty="0"/>
          </a:p>
        </p:txBody>
      </p:sp>
    </p:spTree>
    <p:extLst>
      <p:ext uri="{BB962C8B-B14F-4D97-AF65-F5344CB8AC3E}">
        <p14:creationId xmlns:p14="http://schemas.microsoft.com/office/powerpoint/2010/main" val="525964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2"/>
          </p:nvPr>
        </p:nvSpPr>
        <p:spPr/>
        <p:txBody>
          <a:bodyPr/>
          <a:lstStyle/>
          <a:p>
            <a:r>
              <a:rPr lang="en-US" altLang="zh-CN" dirty="0">
                <a:sym typeface="+mn-ea"/>
              </a:rPr>
              <a:t>ICMP </a:t>
            </a:r>
            <a:r>
              <a:rPr lang="zh-CN" altLang="en-US" dirty="0">
                <a:sym typeface="+mn-ea"/>
              </a:rPr>
              <a:t>报文的种类</a:t>
            </a:r>
            <a:endParaRPr lang="zh-CN" altLang="en-US" dirty="0"/>
          </a:p>
        </p:txBody>
      </p:sp>
      <p:sp>
        <p:nvSpPr>
          <p:cNvPr id="9" name="Text Placeholder 8"/>
          <p:cNvSpPr>
            <a:spLocks noGrp="1"/>
          </p:cNvSpPr>
          <p:nvPr>
            <p:ph type="body" sz="half" idx="14"/>
          </p:nvPr>
        </p:nvSpPr>
        <p:spPr/>
        <p:txBody>
          <a:bodyPr/>
          <a:lstStyle/>
          <a:p>
            <a:endParaRPr lang="en-US" altLang="zh-CN" dirty="0"/>
          </a:p>
        </p:txBody>
      </p:sp>
      <p:sp>
        <p:nvSpPr>
          <p:cNvPr id="10" name="Text Placeholder 9"/>
          <p:cNvSpPr>
            <a:spLocks noGrp="1"/>
          </p:cNvSpPr>
          <p:nvPr>
            <p:ph type="body" sz="half" idx="15"/>
          </p:nvPr>
        </p:nvSpPr>
        <p:spPr/>
        <p:txBody>
          <a:bodyPr/>
          <a:lstStyle/>
          <a:p>
            <a:endParaRPr lang="en-US" altLang="zh-CN" dirty="0">
              <a:sym typeface="+mn-ea"/>
            </a:endParaRPr>
          </a:p>
        </p:txBody>
      </p:sp>
      <p:sp>
        <p:nvSpPr>
          <p:cNvPr id="11" name="Text Placeholder 10"/>
          <p:cNvSpPr>
            <a:spLocks noGrp="1"/>
          </p:cNvSpPr>
          <p:nvPr>
            <p:ph type="body" sz="half" idx="16"/>
          </p:nvPr>
        </p:nvSpPr>
        <p:spPr/>
        <p:txBody>
          <a:bodyPr/>
          <a:lstStyle/>
          <a:p>
            <a:endParaRPr lang="zh-CN" altLang="en-US" dirty="0"/>
          </a:p>
        </p:txBody>
      </p:sp>
      <p:sp>
        <p:nvSpPr>
          <p:cNvPr id="12" name="Text Placeholder 11"/>
          <p:cNvSpPr>
            <a:spLocks noGrp="1"/>
          </p:cNvSpPr>
          <p:nvPr>
            <p:ph type="body" sz="half" idx="17"/>
          </p:nvPr>
        </p:nvSpPr>
        <p:spPr/>
        <p:txBody>
          <a:bodyPr/>
          <a:lstStyle/>
          <a:p>
            <a:r>
              <a:rPr lang="en-US" altLang="zh-CN" dirty="0"/>
              <a:t>ICMP</a:t>
            </a:r>
            <a:r>
              <a:rPr lang="zh-CN" altLang="en-US" dirty="0"/>
              <a:t>应用举例</a:t>
            </a:r>
          </a:p>
          <a:p>
            <a:endParaRPr lang="zh-CN" altLang="en-US" dirty="0">
              <a:sym typeface="+mn-ea"/>
            </a:endParaRPr>
          </a:p>
        </p:txBody>
      </p:sp>
      <p:sp>
        <p:nvSpPr>
          <p:cNvPr id="2" name="下箭头 87">
            <a:extLst>
              <a:ext uri="{FF2B5EF4-FFF2-40B4-BE49-F238E27FC236}">
                <a16:creationId xmlns:a16="http://schemas.microsoft.com/office/drawing/2014/main" id="{E6B44B73-872B-2DBC-8886-8E4C42510195}"/>
              </a:ext>
            </a:extLst>
          </p:cNvPr>
          <p:cNvSpPr/>
          <p:nvPr/>
        </p:nvSpPr>
        <p:spPr>
          <a:xfrm rot="16200000">
            <a:off x="4894720" y="2293275"/>
            <a:ext cx="576064" cy="67938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5" rIns="91388" bIns="45695" rtlCol="0" anchor="ctr"/>
          <a:lstStyle/>
          <a:p>
            <a:pPr algn="ctr"/>
            <a:endParaRPr lang="zh-CN" altLang="en-US"/>
          </a:p>
        </p:txBody>
      </p:sp>
    </p:spTree>
    <p:extLst>
      <p:ext uri="{BB962C8B-B14F-4D97-AF65-F5344CB8AC3E}">
        <p14:creationId xmlns:p14="http://schemas.microsoft.com/office/powerpoint/2010/main" val="257904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B482CC-ADBD-5AEE-9DC3-EC7BC47A896C}"/>
              </a:ext>
            </a:extLst>
          </p:cNvPr>
          <p:cNvSpPr>
            <a:spLocks noGrp="1"/>
          </p:cNvSpPr>
          <p:nvPr>
            <p:ph type="title"/>
          </p:nvPr>
        </p:nvSpPr>
        <p:spPr/>
        <p:txBody>
          <a:bodyPr/>
          <a:lstStyle/>
          <a:p>
            <a:r>
              <a:rPr lang="en-US" altLang="zh-CN" dirty="0"/>
              <a:t>PING: Packet </a:t>
            </a:r>
            <a:r>
              <a:rPr lang="en-US" altLang="zh-CN" dirty="0" err="1"/>
              <a:t>InterNet</a:t>
            </a:r>
            <a:r>
              <a:rPr lang="en-US" altLang="zh-CN" dirty="0"/>
              <a:t> Groper</a:t>
            </a:r>
            <a:br>
              <a:rPr lang="en-US" altLang="zh-CN" dirty="0"/>
            </a:br>
            <a:endParaRPr lang="zh-CN" altLang="en-US" dirty="0"/>
          </a:p>
        </p:txBody>
      </p:sp>
      <p:sp>
        <p:nvSpPr>
          <p:cNvPr id="3" name="内容占位符 2">
            <a:extLst>
              <a:ext uri="{FF2B5EF4-FFF2-40B4-BE49-F238E27FC236}">
                <a16:creationId xmlns:a16="http://schemas.microsoft.com/office/drawing/2014/main" id="{8F01C1F0-4052-2E7C-268B-1B079A0A38E8}"/>
              </a:ext>
            </a:extLst>
          </p:cNvPr>
          <p:cNvSpPr>
            <a:spLocks noGrp="1"/>
          </p:cNvSpPr>
          <p:nvPr>
            <p:ph idx="1"/>
          </p:nvPr>
        </p:nvSpPr>
        <p:spPr/>
        <p:txBody>
          <a:bodyPr/>
          <a:lstStyle/>
          <a:p>
            <a:r>
              <a:rPr lang="en-US" altLang="zh-CN" dirty="0"/>
              <a:t>PING</a:t>
            </a:r>
            <a:r>
              <a:rPr lang="zh-CN" altLang="en-US" dirty="0"/>
              <a:t>用来测试两个主机之间的连通性。</a:t>
            </a:r>
          </a:p>
          <a:p>
            <a:r>
              <a:rPr lang="en-US" altLang="zh-CN" dirty="0"/>
              <a:t>PING</a:t>
            </a:r>
            <a:r>
              <a:rPr lang="zh-CN" altLang="en-US" dirty="0"/>
              <a:t>使用了</a:t>
            </a:r>
            <a:r>
              <a:rPr lang="en-US" altLang="zh-CN" dirty="0"/>
              <a:t>ICMP</a:t>
            </a:r>
            <a:r>
              <a:rPr lang="zh-CN" altLang="en-US" dirty="0"/>
              <a:t>回送请求与回送回答报文</a:t>
            </a:r>
          </a:p>
          <a:p>
            <a:r>
              <a:rPr lang="en-US" altLang="zh-CN" dirty="0"/>
              <a:t>PING</a:t>
            </a:r>
            <a:r>
              <a:rPr lang="zh-CN" altLang="en-US" dirty="0"/>
              <a:t>是应用层直接使用网络层</a:t>
            </a:r>
            <a:r>
              <a:rPr lang="en-US" altLang="zh-CN" dirty="0"/>
              <a:t>ICMP</a:t>
            </a:r>
            <a:r>
              <a:rPr lang="zh-CN" altLang="en-US" dirty="0"/>
              <a:t>的例子，它没有通过运输层的</a:t>
            </a:r>
            <a:r>
              <a:rPr lang="en-US" altLang="zh-CN" dirty="0"/>
              <a:t>TCP </a:t>
            </a:r>
            <a:r>
              <a:rPr lang="zh-CN" altLang="en-US" dirty="0"/>
              <a:t>或</a:t>
            </a:r>
            <a:r>
              <a:rPr lang="en-US" altLang="zh-CN" dirty="0"/>
              <a:t>UDP</a:t>
            </a:r>
            <a:endParaRPr lang="zh-CN" altLang="en-US" dirty="0"/>
          </a:p>
          <a:p>
            <a:endParaRPr lang="zh-CN" altLang="en-US" dirty="0"/>
          </a:p>
        </p:txBody>
      </p:sp>
      <p:sp>
        <p:nvSpPr>
          <p:cNvPr id="4" name="日期占位符 3">
            <a:extLst>
              <a:ext uri="{FF2B5EF4-FFF2-40B4-BE49-F238E27FC236}">
                <a16:creationId xmlns:a16="http://schemas.microsoft.com/office/drawing/2014/main" id="{7194133A-5E3F-9015-BF84-855931DFEC04}"/>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28AC6EE5-6AAB-CBA2-4AC8-DE01E1A35B48}"/>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99C80901-B737-7B2D-40CA-2AB95682795C}"/>
              </a:ext>
            </a:extLst>
          </p:cNvPr>
          <p:cNvSpPr>
            <a:spLocks noGrp="1"/>
          </p:cNvSpPr>
          <p:nvPr>
            <p:ph type="sldNum" sz="quarter" idx="12"/>
          </p:nvPr>
        </p:nvSpPr>
        <p:spPr/>
        <p:txBody>
          <a:bodyPr/>
          <a:lstStyle/>
          <a:p>
            <a:fld id="{4F8BEFBF-5B5F-4BD2-A74A-61A97BF1200E}" type="slidenum">
              <a:rPr lang="zh-CN" altLang="en-US" smtClean="0"/>
              <a:t>14</a:t>
            </a:fld>
            <a:endParaRPr lang="zh-CN" altLang="en-US"/>
          </a:p>
        </p:txBody>
      </p:sp>
      <p:sp>
        <p:nvSpPr>
          <p:cNvPr id="7" name="文本占位符 6">
            <a:extLst>
              <a:ext uri="{FF2B5EF4-FFF2-40B4-BE49-F238E27FC236}">
                <a16:creationId xmlns:a16="http://schemas.microsoft.com/office/drawing/2014/main" id="{306F5FDD-74D7-2ABD-2E7C-50E45EA3CFFC}"/>
              </a:ext>
            </a:extLst>
          </p:cNvPr>
          <p:cNvSpPr>
            <a:spLocks noGrp="1"/>
          </p:cNvSpPr>
          <p:nvPr>
            <p:ph type="body" idx="13"/>
          </p:nvPr>
        </p:nvSpPr>
        <p:spPr/>
        <p:txBody>
          <a:bodyPr/>
          <a:lstStyle/>
          <a:p>
            <a:endParaRPr lang="zh-CN" altLang="en-US"/>
          </a:p>
        </p:txBody>
      </p:sp>
      <p:pic>
        <p:nvPicPr>
          <p:cNvPr id="8" name="Picture 4" descr="2006-2-19-ping">
            <a:extLst>
              <a:ext uri="{FF2B5EF4-FFF2-40B4-BE49-F238E27FC236}">
                <a16:creationId xmlns:a16="http://schemas.microsoft.com/office/drawing/2014/main" id="{E3174A64-7CB3-7F47-3A57-6BD15EA766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r="2795"/>
          <a:stretch>
            <a:fillRect/>
          </a:stretch>
        </p:blipFill>
        <p:spPr bwMode="auto">
          <a:xfrm>
            <a:off x="6470013" y="3801727"/>
            <a:ext cx="4897955" cy="193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46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893B3A-0115-FE69-04E9-D8C53E9D8AB0}"/>
              </a:ext>
            </a:extLst>
          </p:cNvPr>
          <p:cNvSpPr>
            <a:spLocks noGrp="1"/>
          </p:cNvSpPr>
          <p:nvPr>
            <p:ph type="title"/>
          </p:nvPr>
        </p:nvSpPr>
        <p:spPr/>
        <p:txBody>
          <a:bodyPr/>
          <a:lstStyle/>
          <a:p>
            <a:r>
              <a:rPr lang="en-US" altLang="zh-CN" dirty="0"/>
              <a:t>Traceroute</a:t>
            </a:r>
            <a:endParaRPr lang="zh-CN" altLang="en-US" dirty="0"/>
          </a:p>
        </p:txBody>
      </p:sp>
      <p:sp>
        <p:nvSpPr>
          <p:cNvPr id="3" name="内容占位符 2">
            <a:extLst>
              <a:ext uri="{FF2B5EF4-FFF2-40B4-BE49-F238E27FC236}">
                <a16:creationId xmlns:a16="http://schemas.microsoft.com/office/drawing/2014/main" id="{35E16DC5-09B1-B5E9-0195-D8D3FDE221C5}"/>
              </a:ext>
            </a:extLst>
          </p:cNvPr>
          <p:cNvSpPr>
            <a:spLocks noGrp="1"/>
          </p:cNvSpPr>
          <p:nvPr>
            <p:ph idx="1"/>
          </p:nvPr>
        </p:nvSpPr>
        <p:spPr/>
        <p:txBody>
          <a:bodyPr/>
          <a:lstStyle/>
          <a:p>
            <a:r>
              <a:rPr lang="en-US" altLang="zh-CN" dirty="0"/>
              <a:t>Windows</a:t>
            </a:r>
            <a:r>
              <a:rPr lang="zh-CN" altLang="en-US" dirty="0"/>
              <a:t>命令是</a:t>
            </a:r>
            <a:r>
              <a:rPr lang="en-US" altLang="zh-CN" dirty="0" err="1"/>
              <a:t>tracert</a:t>
            </a:r>
            <a:endParaRPr lang="en-US" altLang="zh-CN" dirty="0"/>
          </a:p>
          <a:p>
            <a:endParaRPr lang="en-US" altLang="zh-CN" dirty="0"/>
          </a:p>
          <a:p>
            <a:r>
              <a:rPr lang="zh-CN" altLang="en-US" dirty="0"/>
              <a:t>用来跟踪一个分组从源点到终点的路径。</a:t>
            </a:r>
          </a:p>
          <a:p>
            <a:pPr lvl="1"/>
            <a:r>
              <a:rPr lang="zh-CN" altLang="en-US" dirty="0"/>
              <a:t>利用</a:t>
            </a:r>
            <a:r>
              <a:rPr lang="en-US" altLang="zh-CN" dirty="0"/>
              <a:t>IP</a:t>
            </a:r>
            <a:r>
              <a:rPr lang="zh-CN" altLang="en-US" dirty="0"/>
              <a:t>数据报中的</a:t>
            </a:r>
            <a:r>
              <a:rPr lang="en-US" altLang="zh-CN" dirty="0"/>
              <a:t>TTL</a:t>
            </a:r>
            <a:r>
              <a:rPr lang="zh-CN" altLang="en-US" dirty="0"/>
              <a:t>字段和</a:t>
            </a:r>
            <a:r>
              <a:rPr lang="en-US" altLang="zh-CN" dirty="0"/>
              <a:t>ICMP</a:t>
            </a:r>
            <a:r>
              <a:rPr lang="zh-CN" altLang="en-US" dirty="0"/>
              <a:t>时间超过差错报告报文，实现对从源点到终点的路径的跟踪。</a:t>
            </a:r>
          </a:p>
          <a:p>
            <a:endParaRPr lang="zh-CN" altLang="en-US" dirty="0"/>
          </a:p>
          <a:p>
            <a:endParaRPr lang="zh-CN" altLang="en-US" dirty="0"/>
          </a:p>
        </p:txBody>
      </p:sp>
      <p:sp>
        <p:nvSpPr>
          <p:cNvPr id="4" name="日期占位符 3">
            <a:extLst>
              <a:ext uri="{FF2B5EF4-FFF2-40B4-BE49-F238E27FC236}">
                <a16:creationId xmlns:a16="http://schemas.microsoft.com/office/drawing/2014/main" id="{74A48DD6-071A-4D6C-C79A-55287408340B}"/>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26B46525-55D9-CD30-B7DA-88A5D1992A2F}"/>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C81C9BB8-34D5-86E7-92E2-B543FDB3045E}"/>
              </a:ext>
            </a:extLst>
          </p:cNvPr>
          <p:cNvSpPr>
            <a:spLocks noGrp="1"/>
          </p:cNvSpPr>
          <p:nvPr>
            <p:ph type="sldNum" sz="quarter" idx="12"/>
          </p:nvPr>
        </p:nvSpPr>
        <p:spPr/>
        <p:txBody>
          <a:bodyPr/>
          <a:lstStyle/>
          <a:p>
            <a:fld id="{4F8BEFBF-5B5F-4BD2-A74A-61A97BF1200E}" type="slidenum">
              <a:rPr lang="zh-CN" altLang="en-US" smtClean="0"/>
              <a:t>15</a:t>
            </a:fld>
            <a:endParaRPr lang="zh-CN" altLang="en-US"/>
          </a:p>
        </p:txBody>
      </p:sp>
      <p:sp>
        <p:nvSpPr>
          <p:cNvPr id="9" name="文本占位符 8">
            <a:extLst>
              <a:ext uri="{FF2B5EF4-FFF2-40B4-BE49-F238E27FC236}">
                <a16:creationId xmlns:a16="http://schemas.microsoft.com/office/drawing/2014/main" id="{CF6B7D13-3011-1C09-BACA-C92ADD318912}"/>
              </a:ext>
            </a:extLst>
          </p:cNvPr>
          <p:cNvSpPr>
            <a:spLocks noGrp="1"/>
          </p:cNvSpPr>
          <p:nvPr>
            <p:ph type="body" idx="13"/>
          </p:nvPr>
        </p:nvSpPr>
        <p:spPr/>
        <p:txBody>
          <a:bodyPr/>
          <a:lstStyle/>
          <a:p>
            <a:endParaRPr lang="zh-CN" altLang="en-US"/>
          </a:p>
        </p:txBody>
      </p:sp>
      <p:pic>
        <p:nvPicPr>
          <p:cNvPr id="8" name="Picture 6" descr="Printscreen-2006-2-19-tr">
            <a:extLst>
              <a:ext uri="{FF2B5EF4-FFF2-40B4-BE49-F238E27FC236}">
                <a16:creationId xmlns:a16="http://schemas.microsoft.com/office/drawing/2014/main" id="{D40B2839-5B62-586B-176E-70FC4302F9F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t="1367" r="4201" b="1933"/>
          <a:stretch>
            <a:fillRect/>
          </a:stretch>
        </p:blipFill>
        <p:spPr bwMode="auto">
          <a:xfrm>
            <a:off x="5500370" y="1773392"/>
            <a:ext cx="6363833" cy="3088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893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D7B936-003C-0857-7F8C-D1E858B34B2A}"/>
              </a:ext>
            </a:extLst>
          </p:cNvPr>
          <p:cNvSpPr>
            <a:spLocks noGrp="1"/>
          </p:cNvSpPr>
          <p:nvPr>
            <p:ph type="title"/>
          </p:nvPr>
        </p:nvSpPr>
        <p:spPr/>
        <p:txBody>
          <a:bodyPr/>
          <a:lstStyle/>
          <a:p>
            <a:r>
              <a:rPr lang="en-US" altLang="zh-CN" dirty="0"/>
              <a:t>PING</a:t>
            </a:r>
            <a:r>
              <a:rPr lang="zh-CN" altLang="en-US" dirty="0"/>
              <a:t>，测试主机连通性</a:t>
            </a:r>
          </a:p>
        </p:txBody>
      </p:sp>
      <p:sp>
        <p:nvSpPr>
          <p:cNvPr id="4" name="日期占位符 3">
            <a:extLst>
              <a:ext uri="{FF2B5EF4-FFF2-40B4-BE49-F238E27FC236}">
                <a16:creationId xmlns:a16="http://schemas.microsoft.com/office/drawing/2014/main" id="{E1D14CC1-7EDD-E229-D630-B89986C2BB5B}"/>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153ED4D4-3B73-C0D5-ECD8-C0523062EF9E}"/>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30E87918-5931-B897-27E5-DF05D23DDD83}"/>
              </a:ext>
            </a:extLst>
          </p:cNvPr>
          <p:cNvSpPr>
            <a:spLocks noGrp="1"/>
          </p:cNvSpPr>
          <p:nvPr>
            <p:ph type="sldNum" sz="quarter" idx="12"/>
          </p:nvPr>
        </p:nvSpPr>
        <p:spPr/>
        <p:txBody>
          <a:bodyPr/>
          <a:lstStyle/>
          <a:p>
            <a:fld id="{4F8BEFBF-5B5F-4BD2-A74A-61A97BF1200E}" type="slidenum">
              <a:rPr lang="zh-CN" altLang="en-US" smtClean="0"/>
              <a:t>2</a:t>
            </a:fld>
            <a:endParaRPr lang="zh-CN" altLang="en-US"/>
          </a:p>
        </p:txBody>
      </p:sp>
      <p:sp>
        <p:nvSpPr>
          <p:cNvPr id="7" name="文本占位符 6">
            <a:extLst>
              <a:ext uri="{FF2B5EF4-FFF2-40B4-BE49-F238E27FC236}">
                <a16:creationId xmlns:a16="http://schemas.microsoft.com/office/drawing/2014/main" id="{86F83F23-E269-D071-0D9C-FBCED00262F7}"/>
              </a:ext>
            </a:extLst>
          </p:cNvPr>
          <p:cNvSpPr>
            <a:spLocks noGrp="1"/>
          </p:cNvSpPr>
          <p:nvPr>
            <p:ph type="body" idx="13"/>
          </p:nvPr>
        </p:nvSpPr>
        <p:spPr/>
        <p:txBody>
          <a:bodyPr/>
          <a:lstStyle/>
          <a:p>
            <a:endParaRPr lang="zh-CN" altLang="en-US"/>
          </a:p>
        </p:txBody>
      </p:sp>
      <p:pic>
        <p:nvPicPr>
          <p:cNvPr id="8" name="Picture 4" descr="2006-2-19-ping">
            <a:extLst>
              <a:ext uri="{FF2B5EF4-FFF2-40B4-BE49-F238E27FC236}">
                <a16:creationId xmlns:a16="http://schemas.microsoft.com/office/drawing/2014/main" id="{C55FF1E4-6D94-1E9B-B47A-1D2E1FDE9B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r="2795"/>
          <a:stretch>
            <a:fillRect/>
          </a:stretch>
        </p:blipFill>
        <p:spPr bwMode="auto">
          <a:xfrm>
            <a:off x="1622314" y="1571730"/>
            <a:ext cx="9217024" cy="3641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07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2"/>
          </p:nvPr>
        </p:nvSpPr>
        <p:spPr/>
        <p:txBody>
          <a:bodyPr/>
          <a:lstStyle/>
          <a:p>
            <a:r>
              <a:rPr lang="en-US" altLang="zh-CN" dirty="0">
                <a:sym typeface="+mn-ea"/>
              </a:rPr>
              <a:t>ICMP </a:t>
            </a:r>
            <a:r>
              <a:rPr lang="zh-CN" altLang="en-US" dirty="0">
                <a:sym typeface="+mn-ea"/>
              </a:rPr>
              <a:t>报文的种类</a:t>
            </a:r>
            <a:endParaRPr lang="zh-CN" altLang="en-US" dirty="0"/>
          </a:p>
        </p:txBody>
      </p:sp>
      <p:sp>
        <p:nvSpPr>
          <p:cNvPr id="9" name="Text Placeholder 8"/>
          <p:cNvSpPr>
            <a:spLocks noGrp="1"/>
          </p:cNvSpPr>
          <p:nvPr>
            <p:ph type="body" sz="half" idx="14"/>
          </p:nvPr>
        </p:nvSpPr>
        <p:spPr/>
        <p:txBody>
          <a:bodyPr/>
          <a:lstStyle/>
          <a:p>
            <a:endParaRPr lang="en-US" altLang="zh-CN" dirty="0"/>
          </a:p>
        </p:txBody>
      </p:sp>
      <p:sp>
        <p:nvSpPr>
          <p:cNvPr id="10" name="Text Placeholder 9"/>
          <p:cNvSpPr>
            <a:spLocks noGrp="1"/>
          </p:cNvSpPr>
          <p:nvPr>
            <p:ph type="body" sz="half" idx="15"/>
          </p:nvPr>
        </p:nvSpPr>
        <p:spPr/>
        <p:txBody>
          <a:bodyPr/>
          <a:lstStyle/>
          <a:p>
            <a:endParaRPr lang="en-US" altLang="zh-CN" dirty="0">
              <a:sym typeface="+mn-ea"/>
            </a:endParaRPr>
          </a:p>
        </p:txBody>
      </p:sp>
      <p:sp>
        <p:nvSpPr>
          <p:cNvPr id="11" name="Text Placeholder 10"/>
          <p:cNvSpPr>
            <a:spLocks noGrp="1"/>
          </p:cNvSpPr>
          <p:nvPr>
            <p:ph type="body" sz="half" idx="16"/>
          </p:nvPr>
        </p:nvSpPr>
        <p:spPr/>
        <p:txBody>
          <a:bodyPr/>
          <a:lstStyle/>
          <a:p>
            <a:endParaRPr lang="zh-CN" altLang="en-US" dirty="0"/>
          </a:p>
        </p:txBody>
      </p:sp>
      <p:sp>
        <p:nvSpPr>
          <p:cNvPr id="12" name="Text Placeholder 11"/>
          <p:cNvSpPr>
            <a:spLocks noGrp="1"/>
          </p:cNvSpPr>
          <p:nvPr>
            <p:ph type="body" sz="half" idx="17"/>
          </p:nvPr>
        </p:nvSpPr>
        <p:spPr/>
        <p:txBody>
          <a:bodyPr/>
          <a:lstStyle/>
          <a:p>
            <a:r>
              <a:rPr lang="en-US" altLang="zh-CN" dirty="0"/>
              <a:t>ICMP</a:t>
            </a:r>
            <a:r>
              <a:rPr lang="zh-CN" altLang="en-US" dirty="0"/>
              <a:t>应用举例</a:t>
            </a:r>
          </a:p>
          <a:p>
            <a:endParaRPr lang="zh-CN" altLang="en-US" dirty="0">
              <a:sym typeface="+mn-ea"/>
            </a:endParaRPr>
          </a:p>
        </p:txBody>
      </p:sp>
      <p:sp>
        <p:nvSpPr>
          <p:cNvPr id="88" name="下箭头 87"/>
          <p:cNvSpPr/>
          <p:nvPr/>
        </p:nvSpPr>
        <p:spPr>
          <a:xfrm rot="16200000">
            <a:off x="4894720" y="1538310"/>
            <a:ext cx="576064" cy="679386"/>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5" rIns="91388" bIns="45695"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 calcmode="lin" valueType="num">
                                      <p:cBhvr additive="base">
                                        <p:cTn id="7" dur="500" fill="hold"/>
                                        <p:tgtEl>
                                          <p:spTgt spid="88"/>
                                        </p:tgtEl>
                                        <p:attrNameLst>
                                          <p:attrName>ppt_x</p:attrName>
                                        </p:attrNameLst>
                                      </p:cBhvr>
                                      <p:tavLst>
                                        <p:tav tm="0">
                                          <p:val>
                                            <p:strVal val="0-#ppt_w/2"/>
                                          </p:val>
                                        </p:tav>
                                        <p:tav tm="100000">
                                          <p:val>
                                            <p:strVal val="#ppt_x"/>
                                          </p:val>
                                        </p:tav>
                                      </p:tavLst>
                                    </p:anim>
                                    <p:anim calcmode="lin" valueType="num">
                                      <p:cBhvr additive="base">
                                        <p:cTn id="8" dur="5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72B4E2-75AA-874B-AF8F-D50DCF247CDF}"/>
              </a:ext>
            </a:extLst>
          </p:cNvPr>
          <p:cNvSpPr>
            <a:spLocks noGrp="1"/>
          </p:cNvSpPr>
          <p:nvPr>
            <p:ph type="title"/>
          </p:nvPr>
        </p:nvSpPr>
        <p:spPr/>
        <p:txBody>
          <a:bodyPr/>
          <a:lstStyle/>
          <a:p>
            <a:r>
              <a:rPr lang="zh-CN" altLang="en-US" dirty="0"/>
              <a:t>网际控制报文协议 </a:t>
            </a:r>
            <a:r>
              <a:rPr lang="en-US" altLang="zh-CN" dirty="0"/>
              <a:t>ICMP</a:t>
            </a:r>
            <a:endParaRPr lang="zh-CN" altLang="en-US" dirty="0"/>
          </a:p>
        </p:txBody>
      </p:sp>
      <p:sp>
        <p:nvSpPr>
          <p:cNvPr id="3" name="内容占位符 2">
            <a:extLst>
              <a:ext uri="{FF2B5EF4-FFF2-40B4-BE49-F238E27FC236}">
                <a16:creationId xmlns:a16="http://schemas.microsoft.com/office/drawing/2014/main" id="{BD58576D-784C-BCDC-E6E3-58508AC74248}"/>
              </a:ext>
            </a:extLst>
          </p:cNvPr>
          <p:cNvSpPr>
            <a:spLocks noGrp="1"/>
          </p:cNvSpPr>
          <p:nvPr>
            <p:ph idx="1"/>
          </p:nvPr>
        </p:nvSpPr>
        <p:spPr/>
        <p:txBody>
          <a:bodyPr/>
          <a:lstStyle/>
          <a:p>
            <a:r>
              <a:rPr lang="zh-CN" altLang="en-US" dirty="0"/>
              <a:t>网际控制报文协议 </a:t>
            </a:r>
            <a:r>
              <a:rPr lang="en-US" altLang="zh-CN" dirty="0"/>
              <a:t>ICMP (Internet Control Message Protocol)</a:t>
            </a:r>
            <a:endParaRPr lang="zh-CN" altLang="en-US" dirty="0"/>
          </a:p>
          <a:p>
            <a:pPr lvl="1"/>
            <a:r>
              <a:rPr lang="zh-CN" altLang="en-US" dirty="0"/>
              <a:t>为了更有效地转发 </a:t>
            </a:r>
            <a:r>
              <a:rPr lang="en-US" altLang="zh-CN" dirty="0"/>
              <a:t>IP </a:t>
            </a:r>
            <a:r>
              <a:rPr lang="zh-CN" altLang="en-US" dirty="0"/>
              <a:t>数据报和提高交付成功的机会</a:t>
            </a:r>
            <a:endParaRPr lang="en-US" altLang="zh-CN" dirty="0"/>
          </a:p>
          <a:p>
            <a:pPr lvl="1"/>
            <a:r>
              <a:rPr lang="en-US" altLang="zh-CN" dirty="0"/>
              <a:t>ICMP </a:t>
            </a:r>
            <a:r>
              <a:rPr lang="zh-CN" altLang="en-US" dirty="0"/>
              <a:t>允许主机或路由器</a:t>
            </a:r>
            <a:r>
              <a:rPr lang="zh-CN" altLang="en-US" dirty="0">
                <a:solidFill>
                  <a:srgbClr val="FF0000"/>
                </a:solidFill>
              </a:rPr>
              <a:t>报告差错情况</a:t>
            </a:r>
            <a:r>
              <a:rPr lang="zh-CN" altLang="en-US" dirty="0"/>
              <a:t>和</a:t>
            </a:r>
            <a:r>
              <a:rPr lang="zh-CN" altLang="en-US" dirty="0">
                <a:solidFill>
                  <a:srgbClr val="FF0000"/>
                </a:solidFill>
              </a:rPr>
              <a:t>提供有关异常情况</a:t>
            </a:r>
            <a:r>
              <a:rPr lang="zh-CN" altLang="en-US" dirty="0"/>
              <a:t>的报告。</a:t>
            </a:r>
          </a:p>
          <a:p>
            <a:endParaRPr lang="en-US" altLang="zh-CN" dirty="0"/>
          </a:p>
          <a:p>
            <a:r>
              <a:rPr lang="zh-CN" altLang="en-US" dirty="0"/>
              <a:t>但</a:t>
            </a:r>
            <a:r>
              <a:rPr lang="en-US" altLang="zh-CN" dirty="0"/>
              <a:t>ICMP</a:t>
            </a:r>
            <a:r>
              <a:rPr lang="zh-CN" altLang="en-US" dirty="0"/>
              <a:t>不是高层协议，而是</a:t>
            </a:r>
            <a:r>
              <a:rPr lang="en-US" altLang="zh-CN" dirty="0"/>
              <a:t>IP</a:t>
            </a:r>
            <a:r>
              <a:rPr lang="zh-CN" altLang="en-US" dirty="0"/>
              <a:t>层的协议。</a:t>
            </a:r>
          </a:p>
          <a:p>
            <a:endParaRPr lang="zh-CN" altLang="en-US" dirty="0"/>
          </a:p>
        </p:txBody>
      </p:sp>
      <p:sp>
        <p:nvSpPr>
          <p:cNvPr id="4" name="日期占位符 3">
            <a:extLst>
              <a:ext uri="{FF2B5EF4-FFF2-40B4-BE49-F238E27FC236}">
                <a16:creationId xmlns:a16="http://schemas.microsoft.com/office/drawing/2014/main" id="{C0AC0CC9-58FE-6C0B-73DB-12D764C79C40}"/>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3B61C6AA-E9A4-A4FB-682A-8730C88F9915}"/>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3ECC9BC1-E802-D61D-402A-8028FA3D1765}"/>
              </a:ext>
            </a:extLst>
          </p:cNvPr>
          <p:cNvSpPr>
            <a:spLocks noGrp="1"/>
          </p:cNvSpPr>
          <p:nvPr>
            <p:ph type="sldNum" sz="quarter" idx="12"/>
          </p:nvPr>
        </p:nvSpPr>
        <p:spPr/>
        <p:txBody>
          <a:bodyPr/>
          <a:lstStyle/>
          <a:p>
            <a:fld id="{4F8BEFBF-5B5F-4BD2-A74A-61A97BF1200E}" type="slidenum">
              <a:rPr lang="zh-CN" altLang="en-US" smtClean="0"/>
              <a:t>4</a:t>
            </a:fld>
            <a:endParaRPr lang="zh-CN" altLang="en-US"/>
          </a:p>
        </p:txBody>
      </p:sp>
      <p:sp>
        <p:nvSpPr>
          <p:cNvPr id="7" name="文本占位符 6">
            <a:extLst>
              <a:ext uri="{FF2B5EF4-FFF2-40B4-BE49-F238E27FC236}">
                <a16:creationId xmlns:a16="http://schemas.microsoft.com/office/drawing/2014/main" id="{7EDD3DEF-C8AF-9EDA-A5A9-FED4E4522E6C}"/>
              </a:ext>
            </a:extLst>
          </p:cNvPr>
          <p:cNvSpPr>
            <a:spLocks noGrp="1"/>
          </p:cNvSpPr>
          <p:nvPr>
            <p:ph type="body" idx="13"/>
          </p:nvPr>
        </p:nvSpPr>
        <p:spPr/>
        <p:txBody>
          <a:bodyPr/>
          <a:lstStyle/>
          <a:p>
            <a:endParaRPr lang="zh-CN" altLang="en-US"/>
          </a:p>
        </p:txBody>
      </p:sp>
    </p:spTree>
    <p:extLst>
      <p:ext uri="{BB962C8B-B14F-4D97-AF65-F5344CB8AC3E}">
        <p14:creationId xmlns:p14="http://schemas.microsoft.com/office/powerpoint/2010/main" val="2748728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8BA3AB-E9E3-4606-C6B2-2387B0014558}"/>
              </a:ext>
            </a:extLst>
          </p:cNvPr>
          <p:cNvSpPr>
            <a:spLocks noGrp="1"/>
          </p:cNvSpPr>
          <p:nvPr>
            <p:ph type="title"/>
          </p:nvPr>
        </p:nvSpPr>
        <p:spPr/>
        <p:txBody>
          <a:bodyPr/>
          <a:lstStyle/>
          <a:p>
            <a:r>
              <a:rPr lang="en-US" altLang="zh-CN" dirty="0"/>
              <a:t>ICMP</a:t>
            </a:r>
            <a:r>
              <a:rPr lang="zh-CN" altLang="en-US" dirty="0"/>
              <a:t>报文的格式 </a:t>
            </a:r>
          </a:p>
        </p:txBody>
      </p:sp>
      <p:sp>
        <p:nvSpPr>
          <p:cNvPr id="4" name="日期占位符 3">
            <a:extLst>
              <a:ext uri="{FF2B5EF4-FFF2-40B4-BE49-F238E27FC236}">
                <a16:creationId xmlns:a16="http://schemas.microsoft.com/office/drawing/2014/main" id="{F0110376-92B3-2077-D551-499D3F37F42F}"/>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DD806D63-BDC3-D186-8618-D9F79D82A464}"/>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0322D83A-1E62-2DEB-898D-F1057B68A960}"/>
              </a:ext>
            </a:extLst>
          </p:cNvPr>
          <p:cNvSpPr>
            <a:spLocks noGrp="1"/>
          </p:cNvSpPr>
          <p:nvPr>
            <p:ph type="sldNum" sz="quarter" idx="12"/>
          </p:nvPr>
        </p:nvSpPr>
        <p:spPr/>
        <p:txBody>
          <a:bodyPr/>
          <a:lstStyle/>
          <a:p>
            <a:fld id="{4F8BEFBF-5B5F-4BD2-A74A-61A97BF1200E}" type="slidenum">
              <a:rPr lang="zh-CN" altLang="en-US" smtClean="0"/>
              <a:t>5</a:t>
            </a:fld>
            <a:endParaRPr lang="zh-CN" altLang="en-US"/>
          </a:p>
        </p:txBody>
      </p:sp>
      <p:sp>
        <p:nvSpPr>
          <p:cNvPr id="7" name="文本占位符 6">
            <a:extLst>
              <a:ext uri="{FF2B5EF4-FFF2-40B4-BE49-F238E27FC236}">
                <a16:creationId xmlns:a16="http://schemas.microsoft.com/office/drawing/2014/main" id="{D9F817C2-AE3C-45B9-6B3B-D1E270402EE2}"/>
              </a:ext>
            </a:extLst>
          </p:cNvPr>
          <p:cNvSpPr>
            <a:spLocks noGrp="1"/>
          </p:cNvSpPr>
          <p:nvPr>
            <p:ph type="body" idx="13"/>
          </p:nvPr>
        </p:nvSpPr>
        <p:spPr/>
        <p:txBody>
          <a:bodyPr/>
          <a:lstStyle/>
          <a:p>
            <a:endParaRPr lang="zh-CN" altLang="en-US"/>
          </a:p>
        </p:txBody>
      </p:sp>
      <p:sp>
        <p:nvSpPr>
          <p:cNvPr id="8" name="AutoShape 31">
            <a:extLst>
              <a:ext uri="{FF2B5EF4-FFF2-40B4-BE49-F238E27FC236}">
                <a16:creationId xmlns:a16="http://schemas.microsoft.com/office/drawing/2014/main" id="{03F54B3C-007A-99E5-DCF2-4B82288A3987}"/>
              </a:ext>
            </a:extLst>
          </p:cNvPr>
          <p:cNvSpPr>
            <a:spLocks noChangeArrowheads="1"/>
          </p:cNvSpPr>
          <p:nvPr/>
        </p:nvSpPr>
        <p:spPr bwMode="auto">
          <a:xfrm rot="5400000">
            <a:off x="3389455" y="4542640"/>
            <a:ext cx="288925" cy="507338"/>
          </a:xfrm>
          <a:prstGeom prst="downArrow">
            <a:avLst>
              <a:gd name="adj1" fmla="val 47222"/>
              <a:gd name="adj2" fmla="val 83745"/>
            </a:avLst>
          </a:prstGeom>
          <a:solidFill>
            <a:srgbClr val="C00000"/>
          </a:solidFill>
          <a:ln w="9525">
            <a:solidFill>
              <a:schemeClr val="tx1"/>
            </a:solidFill>
            <a:miter lim="800000"/>
          </a:ln>
          <a:effectLst/>
        </p:spPr>
        <p:txBody>
          <a:bodyPr vert="eaVert" wrap="none" anchor="ctr"/>
          <a:lstStyle/>
          <a:p>
            <a:endParaRPr lang="zh-CN" altLang="en-US" b="1">
              <a:solidFill>
                <a:srgbClr val="0000CC"/>
              </a:solidFill>
              <a:latin typeface="+mn-lt"/>
              <a:ea typeface="黑体" pitchFamily="2" charset="-122"/>
            </a:endParaRPr>
          </a:p>
        </p:txBody>
      </p:sp>
      <p:sp>
        <p:nvSpPr>
          <p:cNvPr id="9" name="Rectangle 2">
            <a:extLst>
              <a:ext uri="{FF2B5EF4-FFF2-40B4-BE49-F238E27FC236}">
                <a16:creationId xmlns:a16="http://schemas.microsoft.com/office/drawing/2014/main" id="{08373F17-16BE-652A-DBD5-CE71D99D6C4F}"/>
              </a:ext>
            </a:extLst>
          </p:cNvPr>
          <p:cNvSpPr>
            <a:spLocks noChangeArrowheads="1"/>
          </p:cNvSpPr>
          <p:nvPr/>
        </p:nvSpPr>
        <p:spPr bwMode="auto">
          <a:xfrm>
            <a:off x="3758350" y="4618509"/>
            <a:ext cx="4602163" cy="390525"/>
          </a:xfrm>
          <a:prstGeom prst="rect">
            <a:avLst/>
          </a:prstGeom>
          <a:solidFill>
            <a:srgbClr val="CCE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0" name="Rectangle 4">
            <a:extLst>
              <a:ext uri="{FF2B5EF4-FFF2-40B4-BE49-F238E27FC236}">
                <a16:creationId xmlns:a16="http://schemas.microsoft.com/office/drawing/2014/main" id="{86382460-3CD0-B235-BA7F-65D4FD578CA6}"/>
              </a:ext>
            </a:extLst>
          </p:cNvPr>
          <p:cNvSpPr>
            <a:spLocks noChangeArrowheads="1"/>
          </p:cNvSpPr>
          <p:nvPr/>
        </p:nvSpPr>
        <p:spPr bwMode="auto">
          <a:xfrm>
            <a:off x="5013799" y="4642321"/>
            <a:ext cx="3326077"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 name="Freeform 5">
            <a:extLst>
              <a:ext uri="{FF2B5EF4-FFF2-40B4-BE49-F238E27FC236}">
                <a16:creationId xmlns:a16="http://schemas.microsoft.com/office/drawing/2014/main" id="{C838186A-1229-5117-C3D2-8458A20D2247}"/>
              </a:ext>
            </a:extLst>
          </p:cNvPr>
          <p:cNvSpPr/>
          <p:nvPr/>
        </p:nvSpPr>
        <p:spPr bwMode="auto">
          <a:xfrm>
            <a:off x="3784147" y="3397721"/>
            <a:ext cx="6081183" cy="468312"/>
          </a:xfrm>
          <a:custGeom>
            <a:avLst/>
            <a:gdLst>
              <a:gd name="T0" fmla="*/ 0 w 2790"/>
              <a:gd name="T1" fmla="*/ 6 h 279"/>
              <a:gd name="T2" fmla="*/ 561 w 2790"/>
              <a:gd name="T3" fmla="*/ 279 h 279"/>
              <a:gd name="T4" fmla="*/ 2100 w 2790"/>
              <a:gd name="T5" fmla="*/ 276 h 279"/>
              <a:gd name="T6" fmla="*/ 2790 w 2790"/>
              <a:gd name="T7" fmla="*/ 0 h 279"/>
              <a:gd name="T8" fmla="*/ 0 w 2790"/>
              <a:gd name="T9" fmla="*/ 6 h 279"/>
            </a:gdLst>
            <a:ahLst/>
            <a:cxnLst>
              <a:cxn ang="0">
                <a:pos x="T0" y="T1"/>
              </a:cxn>
              <a:cxn ang="0">
                <a:pos x="T2" y="T3"/>
              </a:cxn>
              <a:cxn ang="0">
                <a:pos x="T4" y="T5"/>
              </a:cxn>
              <a:cxn ang="0">
                <a:pos x="T6" y="T7"/>
              </a:cxn>
              <a:cxn ang="0">
                <a:pos x="T8" y="T9"/>
              </a:cxn>
            </a:cxnLst>
            <a:rect l="0" t="0" r="r" b="b"/>
            <a:pathLst>
              <a:path w="2790" h="279">
                <a:moveTo>
                  <a:pt x="0" y="6"/>
                </a:moveTo>
                <a:lnTo>
                  <a:pt x="561" y="279"/>
                </a:lnTo>
                <a:lnTo>
                  <a:pt x="2100" y="276"/>
                </a:lnTo>
                <a:lnTo>
                  <a:pt x="2790" y="0"/>
                </a:lnTo>
                <a:lnTo>
                  <a:pt x="0" y="6"/>
                </a:lnTo>
                <a:close/>
              </a:path>
            </a:pathLst>
          </a:custGeom>
          <a:gradFill flip="none" rotWithShape="1">
            <a:gsLst>
              <a:gs pos="0">
                <a:schemeClr val="bg1">
                  <a:lumMod val="65000"/>
                </a:schemeClr>
              </a:gs>
              <a:gs pos="100000">
                <a:srgbClr val="FFFF00"/>
              </a:gs>
            </a:gsLst>
            <a:lin ang="16200000" scaled="1"/>
            <a:tileRect/>
          </a:gradFill>
          <a:ln>
            <a:noFill/>
          </a:ln>
          <a:effectLst/>
        </p:spPr>
        <p:txBody>
          <a:bodyPr/>
          <a:lstStyle/>
          <a:p>
            <a:endParaRPr lang="zh-CN" altLang="en-US" b="1">
              <a:solidFill>
                <a:srgbClr val="0000CC"/>
              </a:solidFill>
              <a:latin typeface="+mn-lt"/>
              <a:ea typeface="黑体" pitchFamily="2" charset="-122"/>
            </a:endParaRPr>
          </a:p>
        </p:txBody>
      </p:sp>
      <p:sp>
        <p:nvSpPr>
          <p:cNvPr id="12" name="Line 6">
            <a:extLst>
              <a:ext uri="{FF2B5EF4-FFF2-40B4-BE49-F238E27FC236}">
                <a16:creationId xmlns:a16="http://schemas.microsoft.com/office/drawing/2014/main" id="{A5AAEAC4-CC69-57AB-0B17-43EC7AFA0A8B}"/>
              </a:ext>
            </a:extLst>
          </p:cNvPr>
          <p:cNvSpPr>
            <a:spLocks noChangeShapeType="1"/>
          </p:cNvSpPr>
          <p:nvPr/>
        </p:nvSpPr>
        <p:spPr bwMode="auto">
          <a:xfrm>
            <a:off x="3758350" y="5242396"/>
            <a:ext cx="4602163" cy="0"/>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3" name="Text Box 7">
            <a:extLst>
              <a:ext uri="{FF2B5EF4-FFF2-40B4-BE49-F238E27FC236}">
                <a16:creationId xmlns:a16="http://schemas.microsoft.com/office/drawing/2014/main" id="{59E63BDA-CAE3-3650-1F77-31A4297B5111}"/>
              </a:ext>
            </a:extLst>
          </p:cNvPr>
          <p:cNvSpPr txBox="1">
            <a:spLocks noChangeArrowheads="1"/>
          </p:cNvSpPr>
          <p:nvPr/>
        </p:nvSpPr>
        <p:spPr bwMode="auto">
          <a:xfrm>
            <a:off x="3864977" y="4615334"/>
            <a:ext cx="83312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首  部</a:t>
            </a:r>
          </a:p>
        </p:txBody>
      </p:sp>
      <p:sp>
        <p:nvSpPr>
          <p:cNvPr id="14" name="Rectangle 8">
            <a:extLst>
              <a:ext uri="{FF2B5EF4-FFF2-40B4-BE49-F238E27FC236}">
                <a16:creationId xmlns:a16="http://schemas.microsoft.com/office/drawing/2014/main" id="{43FC9D46-74C6-E880-9DA9-8B58298290B4}"/>
              </a:ext>
            </a:extLst>
          </p:cNvPr>
          <p:cNvSpPr>
            <a:spLocks noChangeArrowheads="1"/>
          </p:cNvSpPr>
          <p:nvPr/>
        </p:nvSpPr>
        <p:spPr bwMode="auto">
          <a:xfrm>
            <a:off x="5013798" y="3842221"/>
            <a:ext cx="3346715" cy="392112"/>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2000" b="1">
                <a:solidFill>
                  <a:srgbClr val="0000CC"/>
                </a:solidFill>
                <a:latin typeface="+mn-lt"/>
                <a:ea typeface="黑体" pitchFamily="2" charset="-122"/>
              </a:rPr>
              <a:t>ICMP </a:t>
            </a:r>
            <a:r>
              <a:rPr kumimoji="1" lang="zh-CN" altLang="en-US" sz="2000" b="1">
                <a:solidFill>
                  <a:srgbClr val="0000CC"/>
                </a:solidFill>
                <a:latin typeface="+mn-lt"/>
                <a:ea typeface="黑体" pitchFamily="2" charset="-122"/>
              </a:rPr>
              <a:t>报文</a:t>
            </a:r>
          </a:p>
        </p:txBody>
      </p:sp>
      <p:sp>
        <p:nvSpPr>
          <p:cNvPr id="15" name="Text Box 9">
            <a:extLst>
              <a:ext uri="{FF2B5EF4-FFF2-40B4-BE49-F238E27FC236}">
                <a16:creationId xmlns:a16="http://schemas.microsoft.com/office/drawing/2014/main" id="{B6E5F723-19DB-D888-1884-BC9413D44A38}"/>
              </a:ext>
            </a:extLst>
          </p:cNvPr>
          <p:cNvSpPr txBox="1">
            <a:spLocks noChangeArrowheads="1"/>
          </p:cNvSpPr>
          <p:nvPr/>
        </p:nvSpPr>
        <p:spPr bwMode="auto">
          <a:xfrm>
            <a:off x="3662042" y="1484784"/>
            <a:ext cx="323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0</a:t>
            </a:r>
          </a:p>
        </p:txBody>
      </p:sp>
      <p:sp>
        <p:nvSpPr>
          <p:cNvPr id="16" name="Line 10">
            <a:extLst>
              <a:ext uri="{FF2B5EF4-FFF2-40B4-BE49-F238E27FC236}">
                <a16:creationId xmlns:a16="http://schemas.microsoft.com/office/drawing/2014/main" id="{414FA85A-477C-DE66-77CE-1CFD34AA5749}"/>
              </a:ext>
            </a:extLst>
          </p:cNvPr>
          <p:cNvSpPr>
            <a:spLocks noChangeShapeType="1"/>
          </p:cNvSpPr>
          <p:nvPr/>
        </p:nvSpPr>
        <p:spPr bwMode="auto">
          <a:xfrm>
            <a:off x="5013798" y="4618509"/>
            <a:ext cx="0" cy="3905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 name="Text Box 11">
            <a:extLst>
              <a:ext uri="{FF2B5EF4-FFF2-40B4-BE49-F238E27FC236}">
                <a16:creationId xmlns:a16="http://schemas.microsoft.com/office/drawing/2014/main" id="{369B6D44-6C30-CB70-EE7B-239AB3EE5F7A}"/>
              </a:ext>
            </a:extLst>
          </p:cNvPr>
          <p:cNvSpPr txBox="1">
            <a:spLocks noChangeArrowheads="1"/>
          </p:cNvSpPr>
          <p:nvPr/>
        </p:nvSpPr>
        <p:spPr bwMode="auto">
          <a:xfrm>
            <a:off x="5696556" y="4615334"/>
            <a:ext cx="162433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数  据  部  分</a:t>
            </a:r>
          </a:p>
        </p:txBody>
      </p:sp>
      <p:sp>
        <p:nvSpPr>
          <p:cNvPr id="18" name="AutoShape 12">
            <a:extLst>
              <a:ext uri="{FF2B5EF4-FFF2-40B4-BE49-F238E27FC236}">
                <a16:creationId xmlns:a16="http://schemas.microsoft.com/office/drawing/2014/main" id="{0F9B2B9C-3C91-7716-5241-3CBEFAFD4395}"/>
              </a:ext>
            </a:extLst>
          </p:cNvPr>
          <p:cNvSpPr>
            <a:spLocks noChangeArrowheads="1"/>
          </p:cNvSpPr>
          <p:nvPr/>
        </p:nvSpPr>
        <p:spPr bwMode="auto">
          <a:xfrm>
            <a:off x="6477341" y="4234334"/>
            <a:ext cx="313002" cy="468313"/>
          </a:xfrm>
          <a:prstGeom prst="downArrow">
            <a:avLst>
              <a:gd name="adj1" fmla="val 47222"/>
              <a:gd name="adj2" fmla="val 83746"/>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CC"/>
              </a:solidFill>
              <a:latin typeface="+mn-lt"/>
              <a:ea typeface="黑体" pitchFamily="2" charset="-122"/>
            </a:endParaRPr>
          </a:p>
        </p:txBody>
      </p:sp>
      <p:sp>
        <p:nvSpPr>
          <p:cNvPr id="19" name="Rectangle 13">
            <a:extLst>
              <a:ext uri="{FF2B5EF4-FFF2-40B4-BE49-F238E27FC236}">
                <a16:creationId xmlns:a16="http://schemas.microsoft.com/office/drawing/2014/main" id="{620F31E4-7ECB-722A-5604-0EC86BCC4279}"/>
              </a:ext>
            </a:extLst>
          </p:cNvPr>
          <p:cNvSpPr>
            <a:spLocks noChangeArrowheads="1"/>
          </p:cNvSpPr>
          <p:nvPr/>
        </p:nvSpPr>
        <p:spPr bwMode="auto">
          <a:xfrm>
            <a:off x="3758350" y="1864197"/>
            <a:ext cx="6067425" cy="1563687"/>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CC"/>
              </a:solidFill>
              <a:latin typeface="+mn-lt"/>
              <a:ea typeface="黑体" pitchFamily="2" charset="-122"/>
            </a:endParaRPr>
          </a:p>
        </p:txBody>
      </p:sp>
      <p:sp>
        <p:nvSpPr>
          <p:cNvPr id="20" name="Line 14">
            <a:extLst>
              <a:ext uri="{FF2B5EF4-FFF2-40B4-BE49-F238E27FC236}">
                <a16:creationId xmlns:a16="http://schemas.microsoft.com/office/drawing/2014/main" id="{F2887B37-B3C7-A976-CA78-EE98F70A1AC4}"/>
              </a:ext>
            </a:extLst>
          </p:cNvPr>
          <p:cNvSpPr>
            <a:spLocks noChangeShapeType="1"/>
          </p:cNvSpPr>
          <p:nvPr/>
        </p:nvSpPr>
        <p:spPr bwMode="auto">
          <a:xfrm rot="5400000" flipV="1">
            <a:off x="6792063" y="-809155"/>
            <a:ext cx="0" cy="60674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1" name="Line 15">
            <a:extLst>
              <a:ext uri="{FF2B5EF4-FFF2-40B4-BE49-F238E27FC236}">
                <a16:creationId xmlns:a16="http://schemas.microsoft.com/office/drawing/2014/main" id="{735E3D4D-2E24-A459-91F1-FC9F9B59280A}"/>
              </a:ext>
            </a:extLst>
          </p:cNvPr>
          <p:cNvSpPr>
            <a:spLocks noChangeShapeType="1"/>
          </p:cNvSpPr>
          <p:nvPr/>
        </p:nvSpPr>
        <p:spPr bwMode="auto">
          <a:xfrm flipV="1">
            <a:off x="5273486" y="1834034"/>
            <a:ext cx="0" cy="3905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 name="Line 16">
            <a:extLst>
              <a:ext uri="{FF2B5EF4-FFF2-40B4-BE49-F238E27FC236}">
                <a16:creationId xmlns:a16="http://schemas.microsoft.com/office/drawing/2014/main" id="{BFA239DA-BF05-8661-E60B-2FD34B8416FB}"/>
              </a:ext>
            </a:extLst>
          </p:cNvPr>
          <p:cNvSpPr>
            <a:spLocks noChangeShapeType="1"/>
          </p:cNvSpPr>
          <p:nvPr/>
        </p:nvSpPr>
        <p:spPr bwMode="auto">
          <a:xfrm flipV="1">
            <a:off x="6790342" y="1834034"/>
            <a:ext cx="0" cy="3905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3" name="Line 17">
            <a:extLst>
              <a:ext uri="{FF2B5EF4-FFF2-40B4-BE49-F238E27FC236}">
                <a16:creationId xmlns:a16="http://schemas.microsoft.com/office/drawing/2014/main" id="{35414F46-9B76-A65B-BD7C-27FEBB904555}"/>
              </a:ext>
            </a:extLst>
          </p:cNvPr>
          <p:cNvSpPr>
            <a:spLocks noChangeShapeType="1"/>
          </p:cNvSpPr>
          <p:nvPr/>
        </p:nvSpPr>
        <p:spPr bwMode="auto">
          <a:xfrm flipV="1">
            <a:off x="6790342" y="1834034"/>
            <a:ext cx="0" cy="3905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4" name="Text Box 18">
            <a:extLst>
              <a:ext uri="{FF2B5EF4-FFF2-40B4-BE49-F238E27FC236}">
                <a16:creationId xmlns:a16="http://schemas.microsoft.com/office/drawing/2014/main" id="{79E3BF0A-4B51-17BA-9E47-9F33C90B426F}"/>
              </a:ext>
            </a:extLst>
          </p:cNvPr>
          <p:cNvSpPr txBox="1">
            <a:spLocks noChangeArrowheads="1"/>
          </p:cNvSpPr>
          <p:nvPr/>
        </p:nvSpPr>
        <p:spPr bwMode="auto">
          <a:xfrm>
            <a:off x="7732788" y="1807047"/>
            <a:ext cx="94678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检验和</a:t>
            </a:r>
          </a:p>
        </p:txBody>
      </p:sp>
      <p:sp>
        <p:nvSpPr>
          <p:cNvPr id="25" name="Text Box 19">
            <a:extLst>
              <a:ext uri="{FF2B5EF4-FFF2-40B4-BE49-F238E27FC236}">
                <a16:creationId xmlns:a16="http://schemas.microsoft.com/office/drawing/2014/main" id="{973F8B17-99A7-E8F9-D771-EC353D1D342A}"/>
              </a:ext>
            </a:extLst>
          </p:cNvPr>
          <p:cNvSpPr txBox="1">
            <a:spLocks noChangeArrowheads="1"/>
          </p:cNvSpPr>
          <p:nvPr/>
        </p:nvSpPr>
        <p:spPr bwMode="auto">
          <a:xfrm>
            <a:off x="4071352" y="1807047"/>
            <a:ext cx="6921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类型</a:t>
            </a:r>
          </a:p>
        </p:txBody>
      </p:sp>
      <p:sp>
        <p:nvSpPr>
          <p:cNvPr id="26" name="Text Box 20">
            <a:extLst>
              <a:ext uri="{FF2B5EF4-FFF2-40B4-BE49-F238E27FC236}">
                <a16:creationId xmlns:a16="http://schemas.microsoft.com/office/drawing/2014/main" id="{A5FD0412-E300-ABF6-8D09-F0BB7F596BFB}"/>
              </a:ext>
            </a:extLst>
          </p:cNvPr>
          <p:cNvSpPr txBox="1">
            <a:spLocks noChangeArrowheads="1"/>
          </p:cNvSpPr>
          <p:nvPr/>
        </p:nvSpPr>
        <p:spPr bwMode="auto">
          <a:xfrm>
            <a:off x="5674198" y="1807047"/>
            <a:ext cx="6921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代码</a:t>
            </a:r>
          </a:p>
        </p:txBody>
      </p:sp>
      <p:sp>
        <p:nvSpPr>
          <p:cNvPr id="27" name="Text Box 21">
            <a:extLst>
              <a:ext uri="{FF2B5EF4-FFF2-40B4-BE49-F238E27FC236}">
                <a16:creationId xmlns:a16="http://schemas.microsoft.com/office/drawing/2014/main" id="{CC919B5F-6FCD-9F24-A8C2-2F3647D661A4}"/>
              </a:ext>
            </a:extLst>
          </p:cNvPr>
          <p:cNvSpPr txBox="1">
            <a:spLocks noChangeArrowheads="1"/>
          </p:cNvSpPr>
          <p:nvPr/>
        </p:nvSpPr>
        <p:spPr bwMode="auto">
          <a:xfrm>
            <a:off x="4011160" y="2203922"/>
            <a:ext cx="48056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（这 </a:t>
            </a:r>
            <a:r>
              <a:rPr kumimoji="1" lang="en-US" altLang="zh-CN" sz="2000" b="1">
                <a:solidFill>
                  <a:srgbClr val="0000CC"/>
                </a:solidFill>
                <a:latin typeface="+mn-lt"/>
                <a:ea typeface="黑体" pitchFamily="2" charset="-122"/>
              </a:rPr>
              <a:t>4 </a:t>
            </a:r>
            <a:r>
              <a:rPr kumimoji="1" lang="zh-CN" altLang="en-US" sz="2000" b="1">
                <a:solidFill>
                  <a:srgbClr val="0000CC"/>
                </a:solidFill>
                <a:latin typeface="+mn-lt"/>
                <a:ea typeface="黑体" pitchFamily="2" charset="-122"/>
              </a:rPr>
              <a:t>个字节取决于 </a:t>
            </a:r>
            <a:r>
              <a:rPr kumimoji="1" lang="en-US" altLang="zh-CN" sz="2000" b="1">
                <a:solidFill>
                  <a:srgbClr val="0000CC"/>
                </a:solidFill>
                <a:latin typeface="+mn-lt"/>
                <a:ea typeface="黑体" pitchFamily="2" charset="-122"/>
              </a:rPr>
              <a:t>ICMP </a:t>
            </a:r>
            <a:r>
              <a:rPr kumimoji="1" lang="zh-CN" altLang="en-US" sz="2000" b="1">
                <a:solidFill>
                  <a:srgbClr val="0000CC"/>
                </a:solidFill>
                <a:latin typeface="+mn-lt"/>
                <a:ea typeface="黑体" pitchFamily="2" charset="-122"/>
              </a:rPr>
              <a:t>报文的类型）</a:t>
            </a:r>
          </a:p>
        </p:txBody>
      </p:sp>
      <p:sp>
        <p:nvSpPr>
          <p:cNvPr id="28" name="Text Box 22">
            <a:extLst>
              <a:ext uri="{FF2B5EF4-FFF2-40B4-BE49-F238E27FC236}">
                <a16:creationId xmlns:a16="http://schemas.microsoft.com/office/drawing/2014/main" id="{466F8C3C-A749-BBE5-C00B-7C56349E0713}"/>
              </a:ext>
            </a:extLst>
          </p:cNvPr>
          <p:cNvSpPr txBox="1">
            <a:spLocks noChangeArrowheads="1"/>
          </p:cNvSpPr>
          <p:nvPr/>
        </p:nvSpPr>
        <p:spPr bwMode="auto">
          <a:xfrm>
            <a:off x="5158261" y="1484784"/>
            <a:ext cx="32385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8</a:t>
            </a:r>
          </a:p>
        </p:txBody>
      </p:sp>
      <p:sp>
        <p:nvSpPr>
          <p:cNvPr id="29" name="Text Box 23">
            <a:extLst>
              <a:ext uri="{FF2B5EF4-FFF2-40B4-BE49-F238E27FC236}">
                <a16:creationId xmlns:a16="http://schemas.microsoft.com/office/drawing/2014/main" id="{1264BBE5-3842-8410-A1B9-0837124D3566}"/>
              </a:ext>
            </a:extLst>
          </p:cNvPr>
          <p:cNvSpPr txBox="1">
            <a:spLocks noChangeArrowheads="1"/>
          </p:cNvSpPr>
          <p:nvPr/>
        </p:nvSpPr>
        <p:spPr bwMode="auto">
          <a:xfrm>
            <a:off x="6597726" y="1484784"/>
            <a:ext cx="46482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16</a:t>
            </a:r>
          </a:p>
        </p:txBody>
      </p:sp>
      <p:sp>
        <p:nvSpPr>
          <p:cNvPr id="30" name="Rectangle 24">
            <a:extLst>
              <a:ext uri="{FF2B5EF4-FFF2-40B4-BE49-F238E27FC236}">
                <a16:creationId xmlns:a16="http://schemas.microsoft.com/office/drawing/2014/main" id="{8E32171A-A248-E042-D661-9679308C311E}"/>
              </a:ext>
            </a:extLst>
          </p:cNvPr>
          <p:cNvSpPr>
            <a:spLocks noChangeArrowheads="1"/>
          </p:cNvSpPr>
          <p:nvPr/>
        </p:nvSpPr>
        <p:spPr bwMode="auto">
          <a:xfrm>
            <a:off x="5307882" y="5086821"/>
            <a:ext cx="1379273" cy="2857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31" name="Text Box 25">
            <a:extLst>
              <a:ext uri="{FF2B5EF4-FFF2-40B4-BE49-F238E27FC236}">
                <a16:creationId xmlns:a16="http://schemas.microsoft.com/office/drawing/2014/main" id="{1D4664AC-FB7C-1BBB-DBD3-0D42BC02EFFB}"/>
              </a:ext>
            </a:extLst>
          </p:cNvPr>
          <p:cNvSpPr txBox="1">
            <a:spLocks noChangeArrowheads="1"/>
          </p:cNvSpPr>
          <p:nvPr/>
        </p:nvSpPr>
        <p:spPr bwMode="auto">
          <a:xfrm>
            <a:off x="9468059" y="1484784"/>
            <a:ext cx="46482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31</a:t>
            </a:r>
          </a:p>
        </p:txBody>
      </p:sp>
      <p:sp>
        <p:nvSpPr>
          <p:cNvPr id="32" name="Text Box 26">
            <a:extLst>
              <a:ext uri="{FF2B5EF4-FFF2-40B4-BE49-F238E27FC236}">
                <a16:creationId xmlns:a16="http://schemas.microsoft.com/office/drawing/2014/main" id="{361A0C7E-76D7-7163-F9AC-025981A5CF0E}"/>
              </a:ext>
            </a:extLst>
          </p:cNvPr>
          <p:cNvSpPr txBox="1">
            <a:spLocks noChangeArrowheads="1"/>
          </p:cNvSpPr>
          <p:nvPr/>
        </p:nvSpPr>
        <p:spPr bwMode="auto">
          <a:xfrm>
            <a:off x="5271767" y="5048722"/>
            <a:ext cx="125730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dirty="0">
                <a:solidFill>
                  <a:srgbClr val="0000CC"/>
                </a:solidFill>
                <a:latin typeface="+mn-lt"/>
                <a:ea typeface="黑体" pitchFamily="2" charset="-122"/>
              </a:rPr>
              <a:t>IP </a:t>
            </a:r>
            <a:r>
              <a:rPr kumimoji="1" lang="zh-CN" altLang="en-US" sz="2000" b="1" dirty="0">
                <a:solidFill>
                  <a:srgbClr val="0000CC"/>
                </a:solidFill>
                <a:latin typeface="+mn-lt"/>
                <a:ea typeface="黑体" pitchFamily="2" charset="-122"/>
              </a:rPr>
              <a:t>数据报</a:t>
            </a:r>
          </a:p>
        </p:txBody>
      </p:sp>
      <p:sp>
        <p:nvSpPr>
          <p:cNvPr id="33" name="Line 27">
            <a:extLst>
              <a:ext uri="{FF2B5EF4-FFF2-40B4-BE49-F238E27FC236}">
                <a16:creationId xmlns:a16="http://schemas.microsoft.com/office/drawing/2014/main" id="{5B2B1177-61B1-2CE4-898C-FF017C3A27C4}"/>
              </a:ext>
            </a:extLst>
          </p:cNvPr>
          <p:cNvSpPr>
            <a:spLocks noChangeShapeType="1"/>
          </p:cNvSpPr>
          <p:nvPr/>
        </p:nvSpPr>
        <p:spPr bwMode="auto">
          <a:xfrm rot="16200000">
            <a:off x="6792063" y="-417041"/>
            <a:ext cx="0" cy="60674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34" name="Text Box 28">
            <a:extLst>
              <a:ext uri="{FF2B5EF4-FFF2-40B4-BE49-F238E27FC236}">
                <a16:creationId xmlns:a16="http://schemas.microsoft.com/office/drawing/2014/main" id="{080FF2C7-5201-C669-EC2E-79DE7456FC6D}"/>
              </a:ext>
            </a:extLst>
          </p:cNvPr>
          <p:cNvSpPr txBox="1">
            <a:spLocks noChangeArrowheads="1"/>
          </p:cNvSpPr>
          <p:nvPr/>
        </p:nvSpPr>
        <p:spPr bwMode="auto">
          <a:xfrm>
            <a:off x="1781000" y="1627658"/>
            <a:ext cx="1483360"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kumimoji="1" lang="zh-CN" altLang="en-US" sz="2000" b="1">
                <a:solidFill>
                  <a:srgbClr val="0000CC"/>
                </a:solidFill>
                <a:latin typeface="+mn-lt"/>
                <a:ea typeface="黑体" pitchFamily="2" charset="-122"/>
              </a:rPr>
              <a:t>前 </a:t>
            </a:r>
            <a:r>
              <a:rPr kumimoji="1" lang="en-US" altLang="zh-CN" sz="2000" b="1">
                <a:solidFill>
                  <a:srgbClr val="0000CC"/>
                </a:solidFill>
                <a:latin typeface="+mn-lt"/>
                <a:ea typeface="黑体" pitchFamily="2" charset="-122"/>
              </a:rPr>
              <a:t>4 </a:t>
            </a:r>
            <a:r>
              <a:rPr kumimoji="1" lang="zh-CN" altLang="en-US" sz="2000" b="1">
                <a:solidFill>
                  <a:srgbClr val="0000CC"/>
                </a:solidFill>
                <a:latin typeface="+mn-lt"/>
                <a:ea typeface="黑体" pitchFamily="2" charset="-122"/>
              </a:rPr>
              <a:t>个字节</a:t>
            </a:r>
          </a:p>
          <a:p>
            <a:pPr algn="ctr">
              <a:lnSpc>
                <a:spcPct val="90000"/>
              </a:lnSpc>
            </a:pPr>
            <a:r>
              <a:rPr kumimoji="1" lang="zh-CN" altLang="en-US" sz="2000" b="1">
                <a:solidFill>
                  <a:srgbClr val="0000CC"/>
                </a:solidFill>
                <a:latin typeface="+mn-lt"/>
                <a:ea typeface="黑体" pitchFamily="2" charset="-122"/>
              </a:rPr>
              <a:t>格式一样</a:t>
            </a:r>
          </a:p>
        </p:txBody>
      </p:sp>
      <p:sp>
        <p:nvSpPr>
          <p:cNvPr id="35" name="Text Box 29">
            <a:extLst>
              <a:ext uri="{FF2B5EF4-FFF2-40B4-BE49-F238E27FC236}">
                <a16:creationId xmlns:a16="http://schemas.microsoft.com/office/drawing/2014/main" id="{73614AA1-4AD1-1103-B7E6-EDCF778FEF46}"/>
              </a:ext>
            </a:extLst>
          </p:cNvPr>
          <p:cNvSpPr txBox="1">
            <a:spLocks noChangeArrowheads="1"/>
          </p:cNvSpPr>
          <p:nvPr/>
        </p:nvSpPr>
        <p:spPr bwMode="auto">
          <a:xfrm>
            <a:off x="4392953" y="2815109"/>
            <a:ext cx="445325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ICMP </a:t>
            </a:r>
            <a:r>
              <a:rPr kumimoji="1" lang="zh-CN" altLang="en-US" sz="2000" b="1">
                <a:solidFill>
                  <a:srgbClr val="0000CC"/>
                </a:solidFill>
                <a:latin typeface="+mn-lt"/>
                <a:ea typeface="黑体" pitchFamily="2" charset="-122"/>
              </a:rPr>
              <a:t>的数据部分（长度取决于类型）</a:t>
            </a:r>
          </a:p>
        </p:txBody>
      </p:sp>
      <p:sp>
        <p:nvSpPr>
          <p:cNvPr id="36" name="Line 30">
            <a:extLst>
              <a:ext uri="{FF2B5EF4-FFF2-40B4-BE49-F238E27FC236}">
                <a16:creationId xmlns:a16="http://schemas.microsoft.com/office/drawing/2014/main" id="{9553E748-9CC9-FBEB-0B2E-101C46F7DBBE}"/>
              </a:ext>
            </a:extLst>
          </p:cNvPr>
          <p:cNvSpPr>
            <a:spLocks noChangeShapeType="1"/>
          </p:cNvSpPr>
          <p:nvPr/>
        </p:nvSpPr>
        <p:spPr bwMode="auto">
          <a:xfrm>
            <a:off x="3233813" y="1989608"/>
            <a:ext cx="524537" cy="0"/>
          </a:xfrm>
          <a:prstGeom prst="line">
            <a:avLst/>
          </a:prstGeom>
          <a:noFill/>
          <a:ln w="28575">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Tree>
    <p:extLst>
      <p:ext uri="{BB962C8B-B14F-4D97-AF65-F5344CB8AC3E}">
        <p14:creationId xmlns:p14="http://schemas.microsoft.com/office/powerpoint/2010/main" val="150875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3000" fill="hold" grpId="0" nodeType="clickEffect">
                                  <p:stCondLst>
                                    <p:cond delay="500"/>
                                  </p:stCondLst>
                                  <p:childTnLst>
                                    <p:anim calcmode="discrete" valueType="str">
                                      <p:cBhvr>
                                        <p:cTn id="6" dur="1000" fill="hold"/>
                                        <p:tgtEl>
                                          <p:spTgt spid="34"/>
                                        </p:tgtEl>
                                        <p:attrNameLst>
                                          <p:attrName>style.visibility</p:attrName>
                                        </p:attrNameLst>
                                      </p:cBhvr>
                                      <p:tavLst>
                                        <p:tav tm="0">
                                          <p:val>
                                            <p:strVal val="hidden"/>
                                          </p:val>
                                        </p:tav>
                                        <p:tav tm="50000">
                                          <p:val>
                                            <p:strVal val="visible"/>
                                          </p:val>
                                        </p:tav>
                                      </p:tavLst>
                                    </p:anim>
                                  </p:childTnLst>
                                </p:cTn>
                              </p:par>
                              <p:par>
                                <p:cTn id="7" presetID="35" presetClass="emph" presetSubtype="0" repeatCount="3000" fill="hold" grpId="0" nodeType="withEffect">
                                  <p:stCondLst>
                                    <p:cond delay="500"/>
                                  </p:stCondLst>
                                  <p:childTnLst>
                                    <p:anim calcmode="discrete" valueType="str">
                                      <p:cBhvr>
                                        <p:cTn id="8" dur="1000" fill="hold"/>
                                        <p:tgtEl>
                                          <p:spTgt spid="36"/>
                                        </p:tgtEl>
                                        <p:attrNameLst>
                                          <p:attrName>style.visibility</p:attrName>
                                        </p:attrNameLst>
                                      </p:cBhvr>
                                      <p:tavLst>
                                        <p:tav tm="0">
                                          <p:val>
                                            <p:strVal val="hidden"/>
                                          </p:val>
                                        </p:tav>
                                        <p:tav tm="50000">
                                          <p:val>
                                            <p:strVal val="visible"/>
                                          </p:val>
                                        </p:tav>
                                      </p:tavLst>
                                    </p:anim>
                                  </p:childTnLst>
                                </p:cTn>
                              </p:par>
                              <p:par>
                                <p:cTn id="9" presetID="35" presetClass="emph" presetSubtype="0" repeatCount="3000" fill="hold" grpId="0" nodeType="withEffect">
                                  <p:stCondLst>
                                    <p:cond delay="500"/>
                                  </p:stCondLst>
                                  <p:childTnLst>
                                    <p:anim calcmode="discrete" valueType="str">
                                      <p:cBhvr>
                                        <p:cTn id="10" dur="1000" fill="hold"/>
                                        <p:tgtEl>
                                          <p:spTgt spid="25"/>
                                        </p:tgtEl>
                                        <p:attrNameLst>
                                          <p:attrName>style.visibility</p:attrName>
                                        </p:attrNameLst>
                                      </p:cBhvr>
                                      <p:tavLst>
                                        <p:tav tm="0">
                                          <p:val>
                                            <p:strVal val="hidden"/>
                                          </p:val>
                                        </p:tav>
                                        <p:tav tm="50000">
                                          <p:val>
                                            <p:strVal val="visible"/>
                                          </p:val>
                                        </p:tav>
                                      </p:tavLst>
                                    </p:anim>
                                  </p:childTnLst>
                                </p:cTn>
                              </p:par>
                              <p:par>
                                <p:cTn id="11" presetID="35" presetClass="emph" presetSubtype="0" repeatCount="3000" fill="hold" grpId="0" nodeType="withEffect">
                                  <p:stCondLst>
                                    <p:cond delay="500"/>
                                  </p:stCondLst>
                                  <p:childTnLst>
                                    <p:anim calcmode="discrete" valueType="str">
                                      <p:cBhvr>
                                        <p:cTn id="12" dur="1000" fill="hold"/>
                                        <p:tgtEl>
                                          <p:spTgt spid="26"/>
                                        </p:tgtEl>
                                        <p:attrNameLst>
                                          <p:attrName>style.visibility</p:attrName>
                                        </p:attrNameLst>
                                      </p:cBhvr>
                                      <p:tavLst>
                                        <p:tav tm="0">
                                          <p:val>
                                            <p:strVal val="hidden"/>
                                          </p:val>
                                        </p:tav>
                                        <p:tav tm="50000">
                                          <p:val>
                                            <p:strVal val="visible"/>
                                          </p:val>
                                        </p:tav>
                                      </p:tavLst>
                                    </p:anim>
                                  </p:childTnLst>
                                </p:cTn>
                              </p:par>
                              <p:par>
                                <p:cTn id="13" presetID="35" presetClass="emph" presetSubtype="0" repeatCount="3000" fill="hold" grpId="0" nodeType="withEffect">
                                  <p:stCondLst>
                                    <p:cond delay="500"/>
                                  </p:stCondLst>
                                  <p:childTnLst>
                                    <p:anim calcmode="discrete" valueType="str">
                                      <p:cBhvr>
                                        <p:cTn id="14" dur="1000" fill="hold"/>
                                        <p:tgtEl>
                                          <p:spTgt spid="2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5" grpId="0" bldLvl="0" animBg="1"/>
      <p:bldP spid="26" grpId="0" bldLvl="0" animBg="1"/>
      <p:bldP spid="34" grpId="0" bldLvl="0" animBg="1"/>
      <p:bldP spid="3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685438-006F-1EEA-CB9C-A36EA6BBADA9}"/>
              </a:ext>
            </a:extLst>
          </p:cNvPr>
          <p:cNvSpPr>
            <a:spLocks noGrp="1"/>
          </p:cNvSpPr>
          <p:nvPr>
            <p:ph type="title"/>
          </p:nvPr>
        </p:nvSpPr>
        <p:spPr/>
        <p:txBody>
          <a:bodyPr/>
          <a:lstStyle/>
          <a:p>
            <a:r>
              <a:rPr lang="en-US" altLang="zh-CN" dirty="0"/>
              <a:t>ICMP</a:t>
            </a:r>
            <a:r>
              <a:rPr lang="zh-CN" altLang="en-US" dirty="0"/>
              <a:t>报文的种类</a:t>
            </a:r>
          </a:p>
        </p:txBody>
      </p:sp>
      <p:sp>
        <p:nvSpPr>
          <p:cNvPr id="3" name="内容占位符 2">
            <a:extLst>
              <a:ext uri="{FF2B5EF4-FFF2-40B4-BE49-F238E27FC236}">
                <a16:creationId xmlns:a16="http://schemas.microsoft.com/office/drawing/2014/main" id="{CD410521-D677-77BC-3EA5-13550BC4EBCA}"/>
              </a:ext>
            </a:extLst>
          </p:cNvPr>
          <p:cNvSpPr>
            <a:spLocks noGrp="1"/>
          </p:cNvSpPr>
          <p:nvPr>
            <p:ph idx="1"/>
          </p:nvPr>
        </p:nvSpPr>
        <p:spPr/>
        <p:txBody>
          <a:bodyPr/>
          <a:lstStyle/>
          <a:p>
            <a:r>
              <a:rPr lang="en-US" altLang="zh-CN" dirty="0"/>
              <a:t>ICMP </a:t>
            </a:r>
            <a:r>
              <a:rPr lang="zh-CN" altLang="en-US" dirty="0"/>
              <a:t>报文的前 </a:t>
            </a:r>
            <a:r>
              <a:rPr lang="en-US" altLang="zh-CN" dirty="0"/>
              <a:t>4 </a:t>
            </a:r>
            <a:r>
              <a:rPr lang="zh-CN" altLang="en-US" dirty="0"/>
              <a:t>个字节是统一的格式</a:t>
            </a:r>
            <a:endParaRPr lang="en-US" altLang="zh-CN" dirty="0"/>
          </a:p>
          <a:p>
            <a:pPr lvl="1"/>
            <a:r>
              <a:rPr lang="zh-CN" altLang="en-US" dirty="0"/>
              <a:t>共有三个字段：即类型、代码和检验和</a:t>
            </a:r>
            <a:endParaRPr lang="en-US" altLang="zh-CN" dirty="0"/>
          </a:p>
          <a:p>
            <a:pPr lvl="1"/>
            <a:endParaRPr lang="zh-CN" altLang="en-US" dirty="0"/>
          </a:p>
          <a:p>
            <a:r>
              <a:rPr lang="en-US" altLang="zh-CN" dirty="0"/>
              <a:t>ICMP </a:t>
            </a:r>
            <a:r>
              <a:rPr lang="zh-CN" altLang="en-US" dirty="0"/>
              <a:t>报文的种类有两种</a:t>
            </a:r>
            <a:endParaRPr lang="en-US" altLang="zh-CN" dirty="0"/>
          </a:p>
          <a:p>
            <a:pPr lvl="1"/>
            <a:r>
              <a:rPr lang="en-US" altLang="zh-CN" dirty="0"/>
              <a:t>ICMP </a:t>
            </a:r>
            <a:r>
              <a:rPr lang="zh-CN" altLang="en-US" dirty="0"/>
              <a:t>差错报告报文、 </a:t>
            </a:r>
            <a:r>
              <a:rPr lang="en-US" altLang="zh-CN" dirty="0"/>
              <a:t>ICMP </a:t>
            </a:r>
            <a:r>
              <a:rPr lang="zh-CN" altLang="en-US" dirty="0"/>
              <a:t>询问报文</a:t>
            </a:r>
            <a:endParaRPr lang="en-US" altLang="zh-CN" dirty="0"/>
          </a:p>
          <a:p>
            <a:pPr lvl="1"/>
            <a:endParaRPr lang="zh-CN" altLang="en-US" dirty="0"/>
          </a:p>
          <a:p>
            <a:r>
              <a:rPr lang="zh-CN" altLang="en-US" dirty="0"/>
              <a:t>接着的 </a:t>
            </a:r>
            <a:r>
              <a:rPr lang="en-US" altLang="zh-CN" dirty="0"/>
              <a:t>4 </a:t>
            </a:r>
            <a:r>
              <a:rPr lang="zh-CN" altLang="en-US" dirty="0"/>
              <a:t>个字节的内容与 </a:t>
            </a:r>
            <a:r>
              <a:rPr lang="en-US" altLang="zh-CN" dirty="0"/>
              <a:t>ICMP </a:t>
            </a:r>
            <a:r>
              <a:rPr lang="zh-CN" altLang="en-US" dirty="0"/>
              <a:t>的类型有关 </a:t>
            </a:r>
          </a:p>
          <a:p>
            <a:endParaRPr lang="zh-CN" altLang="en-US" dirty="0"/>
          </a:p>
        </p:txBody>
      </p:sp>
      <p:sp>
        <p:nvSpPr>
          <p:cNvPr id="4" name="日期占位符 3">
            <a:extLst>
              <a:ext uri="{FF2B5EF4-FFF2-40B4-BE49-F238E27FC236}">
                <a16:creationId xmlns:a16="http://schemas.microsoft.com/office/drawing/2014/main" id="{43655CD3-6725-B974-E3B4-056D525E2D77}"/>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2CDF5280-D9C2-8B02-FCD2-997EDAB27566}"/>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688F46D2-CD41-02C4-3B6E-E20AEA0D21B5}"/>
              </a:ext>
            </a:extLst>
          </p:cNvPr>
          <p:cNvSpPr>
            <a:spLocks noGrp="1"/>
          </p:cNvSpPr>
          <p:nvPr>
            <p:ph type="sldNum" sz="quarter" idx="12"/>
          </p:nvPr>
        </p:nvSpPr>
        <p:spPr/>
        <p:txBody>
          <a:bodyPr/>
          <a:lstStyle/>
          <a:p>
            <a:fld id="{4F8BEFBF-5B5F-4BD2-A74A-61A97BF1200E}" type="slidenum">
              <a:rPr lang="zh-CN" altLang="en-US" smtClean="0"/>
              <a:t>6</a:t>
            </a:fld>
            <a:endParaRPr lang="zh-CN" altLang="en-US"/>
          </a:p>
        </p:txBody>
      </p:sp>
      <p:sp>
        <p:nvSpPr>
          <p:cNvPr id="7" name="文本占位符 6">
            <a:extLst>
              <a:ext uri="{FF2B5EF4-FFF2-40B4-BE49-F238E27FC236}">
                <a16:creationId xmlns:a16="http://schemas.microsoft.com/office/drawing/2014/main" id="{34ABC834-91C8-FCD0-2946-7B75410768FF}"/>
              </a:ext>
            </a:extLst>
          </p:cNvPr>
          <p:cNvSpPr>
            <a:spLocks noGrp="1"/>
          </p:cNvSpPr>
          <p:nvPr>
            <p:ph type="body" idx="13"/>
          </p:nvPr>
        </p:nvSpPr>
        <p:spPr/>
        <p:txBody>
          <a:bodyPr/>
          <a:lstStyle/>
          <a:p>
            <a:endParaRPr lang="zh-CN" altLang="en-US"/>
          </a:p>
        </p:txBody>
      </p:sp>
    </p:spTree>
    <p:extLst>
      <p:ext uri="{BB962C8B-B14F-4D97-AF65-F5344CB8AC3E}">
        <p14:creationId xmlns:p14="http://schemas.microsoft.com/office/powerpoint/2010/main" val="299862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a:extLst>
              <a:ext uri="{FF2B5EF4-FFF2-40B4-BE49-F238E27FC236}">
                <a16:creationId xmlns:a16="http://schemas.microsoft.com/office/drawing/2014/main" id="{C1A503F3-ABB2-25EF-9877-D7FAAA992348}"/>
              </a:ext>
            </a:extLst>
          </p:cNvPr>
          <p:cNvSpPr>
            <a:spLocks noGrp="1"/>
          </p:cNvSpPr>
          <p:nvPr>
            <p:ph type="title"/>
          </p:nvPr>
        </p:nvSpPr>
        <p:spPr/>
        <p:txBody>
          <a:bodyPr/>
          <a:lstStyle/>
          <a:p>
            <a:r>
              <a:rPr lang="en-US" altLang="zh-CN" dirty="0"/>
              <a:t>1.1</a:t>
            </a:r>
            <a:endParaRPr lang="zh-CN" altLang="en-US" dirty="0"/>
          </a:p>
        </p:txBody>
      </p:sp>
      <p:sp>
        <p:nvSpPr>
          <p:cNvPr id="9" name="文本占位符 8">
            <a:extLst>
              <a:ext uri="{FF2B5EF4-FFF2-40B4-BE49-F238E27FC236}">
                <a16:creationId xmlns:a16="http://schemas.microsoft.com/office/drawing/2014/main" id="{E3B0F38D-7308-07B5-7716-E6E757A36D04}"/>
              </a:ext>
            </a:extLst>
          </p:cNvPr>
          <p:cNvSpPr>
            <a:spLocks noGrp="1"/>
          </p:cNvSpPr>
          <p:nvPr>
            <p:ph type="body" idx="1"/>
          </p:nvPr>
        </p:nvSpPr>
        <p:spPr/>
        <p:txBody>
          <a:bodyPr/>
          <a:lstStyle/>
          <a:p>
            <a:r>
              <a:rPr lang="zh-CN" altLang="en-US" dirty="0"/>
              <a:t>差错报告报文</a:t>
            </a:r>
          </a:p>
        </p:txBody>
      </p:sp>
    </p:spTree>
    <p:extLst>
      <p:ext uri="{BB962C8B-B14F-4D97-AF65-F5344CB8AC3E}">
        <p14:creationId xmlns:p14="http://schemas.microsoft.com/office/powerpoint/2010/main" val="256954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5B5D28-E098-0B60-D8EC-AE268978931D}"/>
              </a:ext>
            </a:extLst>
          </p:cNvPr>
          <p:cNvSpPr>
            <a:spLocks noGrp="1"/>
          </p:cNvSpPr>
          <p:nvPr>
            <p:ph type="title"/>
          </p:nvPr>
        </p:nvSpPr>
        <p:spPr/>
        <p:txBody>
          <a:bodyPr/>
          <a:lstStyle/>
          <a:p>
            <a:r>
              <a:rPr lang="en-US" altLang="zh-CN" dirty="0"/>
              <a:t>ICMP</a:t>
            </a:r>
            <a:r>
              <a:rPr lang="zh-CN" altLang="en-US" dirty="0"/>
              <a:t>差错报告报文共有</a:t>
            </a:r>
            <a:r>
              <a:rPr lang="en-US" altLang="zh-CN" dirty="0"/>
              <a:t>4</a:t>
            </a:r>
            <a:r>
              <a:rPr lang="zh-CN" altLang="en-US" dirty="0"/>
              <a:t>种 </a:t>
            </a:r>
          </a:p>
        </p:txBody>
      </p:sp>
      <p:sp>
        <p:nvSpPr>
          <p:cNvPr id="3" name="内容占位符 2">
            <a:extLst>
              <a:ext uri="{FF2B5EF4-FFF2-40B4-BE49-F238E27FC236}">
                <a16:creationId xmlns:a16="http://schemas.microsoft.com/office/drawing/2014/main" id="{26AB2117-53FA-D5F1-999E-246EBA5D9C8B}"/>
              </a:ext>
            </a:extLst>
          </p:cNvPr>
          <p:cNvSpPr>
            <a:spLocks noGrp="1"/>
          </p:cNvSpPr>
          <p:nvPr>
            <p:ph idx="1"/>
          </p:nvPr>
        </p:nvSpPr>
        <p:spPr/>
        <p:txBody>
          <a:bodyPr/>
          <a:lstStyle/>
          <a:p>
            <a:r>
              <a:rPr lang="zh-CN" altLang="en-US" dirty="0"/>
              <a:t>终点不可达 </a:t>
            </a:r>
          </a:p>
          <a:p>
            <a:pPr lvl="1"/>
            <a:r>
              <a:rPr lang="zh-CN" altLang="en-US" dirty="0"/>
              <a:t>当主机或者路由器不能交付数据报时就向源点发送终点不可达报文</a:t>
            </a:r>
          </a:p>
          <a:p>
            <a:r>
              <a:rPr lang="zh-CN" altLang="en-US" dirty="0"/>
              <a:t>时间超过 </a:t>
            </a:r>
          </a:p>
          <a:p>
            <a:pPr lvl="1"/>
            <a:r>
              <a:rPr lang="en-US" altLang="zh-CN" dirty="0"/>
              <a:t>TTL=0</a:t>
            </a:r>
            <a:r>
              <a:rPr lang="zh-CN" altLang="en-US" dirty="0"/>
              <a:t>，丢弃，向源点发送时间超时报文</a:t>
            </a:r>
          </a:p>
          <a:p>
            <a:r>
              <a:rPr lang="zh-CN" altLang="en-US" dirty="0"/>
              <a:t>参数问题 </a:t>
            </a:r>
          </a:p>
          <a:p>
            <a:pPr lvl="1"/>
            <a:r>
              <a:rPr lang="zh-CN" altLang="en-US" dirty="0"/>
              <a:t>收到数据报的首部中的字段不正确，丢弃，发送参数问题报文</a:t>
            </a:r>
          </a:p>
          <a:p>
            <a:r>
              <a:rPr lang="zh-CN" altLang="en-US" dirty="0"/>
              <a:t>改变路由（重定向）</a:t>
            </a:r>
            <a:r>
              <a:rPr lang="en-US" altLang="zh-CN" dirty="0"/>
              <a:t>(Redirect) </a:t>
            </a:r>
            <a:endParaRPr lang="zh-CN" altLang="en-US" dirty="0"/>
          </a:p>
        </p:txBody>
      </p:sp>
      <p:sp>
        <p:nvSpPr>
          <p:cNvPr id="4" name="日期占位符 3">
            <a:extLst>
              <a:ext uri="{FF2B5EF4-FFF2-40B4-BE49-F238E27FC236}">
                <a16:creationId xmlns:a16="http://schemas.microsoft.com/office/drawing/2014/main" id="{78794BC0-7DE5-0088-A661-B3A950E90ED0}"/>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D30C3510-6DEE-30E2-DCE2-7A4F2A01F6CB}"/>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74AE29F7-1E9B-6355-C14F-DF7B87FBDCDF}"/>
              </a:ext>
            </a:extLst>
          </p:cNvPr>
          <p:cNvSpPr>
            <a:spLocks noGrp="1"/>
          </p:cNvSpPr>
          <p:nvPr>
            <p:ph type="sldNum" sz="quarter" idx="12"/>
          </p:nvPr>
        </p:nvSpPr>
        <p:spPr/>
        <p:txBody>
          <a:bodyPr/>
          <a:lstStyle/>
          <a:p>
            <a:fld id="{4F8BEFBF-5B5F-4BD2-A74A-61A97BF1200E}" type="slidenum">
              <a:rPr lang="zh-CN" altLang="en-US" smtClean="0"/>
              <a:t>8</a:t>
            </a:fld>
            <a:endParaRPr lang="zh-CN" altLang="en-US"/>
          </a:p>
        </p:txBody>
      </p:sp>
      <p:sp>
        <p:nvSpPr>
          <p:cNvPr id="7" name="文本占位符 6">
            <a:extLst>
              <a:ext uri="{FF2B5EF4-FFF2-40B4-BE49-F238E27FC236}">
                <a16:creationId xmlns:a16="http://schemas.microsoft.com/office/drawing/2014/main" id="{89DC8D93-AF92-46B2-AABB-A0FCB92FF459}"/>
              </a:ext>
            </a:extLst>
          </p:cNvPr>
          <p:cNvSpPr>
            <a:spLocks noGrp="1"/>
          </p:cNvSpPr>
          <p:nvPr>
            <p:ph type="body" idx="13"/>
          </p:nvPr>
        </p:nvSpPr>
        <p:spPr/>
        <p:txBody>
          <a:bodyPr/>
          <a:lstStyle/>
          <a:p>
            <a:endParaRPr lang="zh-CN" altLang="en-US" dirty="0"/>
          </a:p>
        </p:txBody>
      </p:sp>
    </p:spTree>
    <p:extLst>
      <p:ext uri="{BB962C8B-B14F-4D97-AF65-F5344CB8AC3E}">
        <p14:creationId xmlns:p14="http://schemas.microsoft.com/office/powerpoint/2010/main" val="4011234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8BA3AB-E9E3-4606-C6B2-2387B0014558}"/>
              </a:ext>
            </a:extLst>
          </p:cNvPr>
          <p:cNvSpPr>
            <a:spLocks noGrp="1"/>
          </p:cNvSpPr>
          <p:nvPr>
            <p:ph type="title"/>
          </p:nvPr>
        </p:nvSpPr>
        <p:spPr/>
        <p:txBody>
          <a:bodyPr/>
          <a:lstStyle/>
          <a:p>
            <a:r>
              <a:rPr lang="en-US" altLang="zh-CN" dirty="0"/>
              <a:t>ICMP</a:t>
            </a:r>
            <a:r>
              <a:rPr lang="zh-CN" altLang="en-US" dirty="0"/>
              <a:t>差错报告报文的数据字段的内容 </a:t>
            </a:r>
          </a:p>
        </p:txBody>
      </p:sp>
      <p:sp>
        <p:nvSpPr>
          <p:cNvPr id="4" name="日期占位符 3">
            <a:extLst>
              <a:ext uri="{FF2B5EF4-FFF2-40B4-BE49-F238E27FC236}">
                <a16:creationId xmlns:a16="http://schemas.microsoft.com/office/drawing/2014/main" id="{F0110376-92B3-2077-D551-499D3F37F42F}"/>
              </a:ext>
            </a:extLst>
          </p:cNvPr>
          <p:cNvSpPr>
            <a:spLocks noGrp="1"/>
          </p:cNvSpPr>
          <p:nvPr>
            <p:ph type="dt" sz="half" idx="10"/>
          </p:nvPr>
        </p:nvSpPr>
        <p:spPr/>
        <p:txBody>
          <a:bodyPr/>
          <a:lstStyle/>
          <a:p>
            <a:r>
              <a:rPr lang="zh-CN" altLang="en-US"/>
              <a:t>苏铅坤</a:t>
            </a:r>
          </a:p>
        </p:txBody>
      </p:sp>
      <p:sp>
        <p:nvSpPr>
          <p:cNvPr id="5" name="页脚占位符 4">
            <a:extLst>
              <a:ext uri="{FF2B5EF4-FFF2-40B4-BE49-F238E27FC236}">
                <a16:creationId xmlns:a16="http://schemas.microsoft.com/office/drawing/2014/main" id="{DD806D63-BDC3-D186-8618-D9F79D82A464}"/>
              </a:ext>
            </a:extLst>
          </p:cNvPr>
          <p:cNvSpPr>
            <a:spLocks noGrp="1"/>
          </p:cNvSpPr>
          <p:nvPr>
            <p:ph type="ftr" sz="quarter" idx="11"/>
          </p:nvPr>
        </p:nvSpPr>
        <p:spPr/>
        <p:txBody>
          <a:bodyPr/>
          <a:lstStyle/>
          <a:p>
            <a:r>
              <a:rPr lang="zh-CN" altLang="en-US"/>
              <a:t>计算机网络</a:t>
            </a:r>
          </a:p>
        </p:txBody>
      </p:sp>
      <p:sp>
        <p:nvSpPr>
          <p:cNvPr id="6" name="灯片编号占位符 5">
            <a:extLst>
              <a:ext uri="{FF2B5EF4-FFF2-40B4-BE49-F238E27FC236}">
                <a16:creationId xmlns:a16="http://schemas.microsoft.com/office/drawing/2014/main" id="{0322D83A-1E62-2DEB-898D-F1057B68A960}"/>
              </a:ext>
            </a:extLst>
          </p:cNvPr>
          <p:cNvSpPr>
            <a:spLocks noGrp="1"/>
          </p:cNvSpPr>
          <p:nvPr>
            <p:ph type="sldNum" sz="quarter" idx="12"/>
          </p:nvPr>
        </p:nvSpPr>
        <p:spPr/>
        <p:txBody>
          <a:bodyPr/>
          <a:lstStyle/>
          <a:p>
            <a:fld id="{4F8BEFBF-5B5F-4BD2-A74A-61A97BF1200E}" type="slidenum">
              <a:rPr lang="zh-CN" altLang="en-US" smtClean="0"/>
              <a:t>9</a:t>
            </a:fld>
            <a:endParaRPr lang="zh-CN" altLang="en-US"/>
          </a:p>
        </p:txBody>
      </p:sp>
      <p:sp>
        <p:nvSpPr>
          <p:cNvPr id="7" name="文本占位符 6">
            <a:extLst>
              <a:ext uri="{FF2B5EF4-FFF2-40B4-BE49-F238E27FC236}">
                <a16:creationId xmlns:a16="http://schemas.microsoft.com/office/drawing/2014/main" id="{D9F817C2-AE3C-45B9-6B3B-D1E270402EE2}"/>
              </a:ext>
            </a:extLst>
          </p:cNvPr>
          <p:cNvSpPr>
            <a:spLocks noGrp="1"/>
          </p:cNvSpPr>
          <p:nvPr>
            <p:ph type="body" idx="13"/>
          </p:nvPr>
        </p:nvSpPr>
        <p:spPr/>
        <p:txBody>
          <a:bodyPr/>
          <a:lstStyle/>
          <a:p>
            <a:endParaRPr lang="zh-CN" altLang="en-US"/>
          </a:p>
        </p:txBody>
      </p:sp>
      <p:sp>
        <p:nvSpPr>
          <p:cNvPr id="3" name="Rectangle 2">
            <a:extLst>
              <a:ext uri="{FF2B5EF4-FFF2-40B4-BE49-F238E27FC236}">
                <a16:creationId xmlns:a16="http://schemas.microsoft.com/office/drawing/2014/main" id="{ED4E4639-3BC1-7A78-68B7-65AF75332E46}"/>
              </a:ext>
            </a:extLst>
          </p:cNvPr>
          <p:cNvSpPr>
            <a:spLocks noChangeArrowheads="1"/>
          </p:cNvSpPr>
          <p:nvPr/>
        </p:nvSpPr>
        <p:spPr bwMode="auto">
          <a:xfrm>
            <a:off x="1805260" y="4195216"/>
            <a:ext cx="4531651" cy="596900"/>
          </a:xfrm>
          <a:prstGeom prst="rect">
            <a:avLst/>
          </a:prstGeom>
          <a:solidFill>
            <a:srgbClr val="FFFF99"/>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37" name="Rectangle 4">
            <a:extLst>
              <a:ext uri="{FF2B5EF4-FFF2-40B4-BE49-F238E27FC236}">
                <a16:creationId xmlns:a16="http://schemas.microsoft.com/office/drawing/2014/main" id="{3722533B-2298-314B-A555-8240D8E93F56}"/>
              </a:ext>
            </a:extLst>
          </p:cNvPr>
          <p:cNvSpPr>
            <a:spLocks noChangeArrowheads="1"/>
          </p:cNvSpPr>
          <p:nvPr/>
        </p:nvSpPr>
        <p:spPr bwMode="auto">
          <a:xfrm>
            <a:off x="1352954" y="2610891"/>
            <a:ext cx="30988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b="1">
              <a:solidFill>
                <a:srgbClr val="0000CC"/>
              </a:solidFill>
              <a:latin typeface="+mn-lt"/>
              <a:ea typeface="黑体" pitchFamily="2" charset="-122"/>
            </a:endParaRPr>
          </a:p>
        </p:txBody>
      </p:sp>
      <p:sp>
        <p:nvSpPr>
          <p:cNvPr id="38" name="Rectangle 5">
            <a:extLst>
              <a:ext uri="{FF2B5EF4-FFF2-40B4-BE49-F238E27FC236}">
                <a16:creationId xmlns:a16="http://schemas.microsoft.com/office/drawing/2014/main" id="{D326BB5B-BA2B-8CCB-E42E-317E265E5763}"/>
              </a:ext>
            </a:extLst>
          </p:cNvPr>
          <p:cNvSpPr>
            <a:spLocks noChangeArrowheads="1"/>
          </p:cNvSpPr>
          <p:nvPr/>
        </p:nvSpPr>
        <p:spPr bwMode="auto">
          <a:xfrm>
            <a:off x="2555089" y="4195216"/>
            <a:ext cx="3781821" cy="5969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39" name="Line 6">
            <a:extLst>
              <a:ext uri="{FF2B5EF4-FFF2-40B4-BE49-F238E27FC236}">
                <a16:creationId xmlns:a16="http://schemas.microsoft.com/office/drawing/2014/main" id="{1660CF9D-14A3-A20F-6F8C-92C70DB367B1}"/>
              </a:ext>
            </a:extLst>
          </p:cNvPr>
          <p:cNvSpPr>
            <a:spLocks noChangeShapeType="1"/>
          </p:cNvSpPr>
          <p:nvPr/>
        </p:nvSpPr>
        <p:spPr bwMode="auto">
          <a:xfrm>
            <a:off x="1805260" y="5001667"/>
            <a:ext cx="4531651" cy="20637"/>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0" name="Text Box 7">
            <a:extLst>
              <a:ext uri="{FF2B5EF4-FFF2-40B4-BE49-F238E27FC236}">
                <a16:creationId xmlns:a16="http://schemas.microsoft.com/office/drawing/2014/main" id="{FF355923-A4CD-115F-176A-8F6F7FEBECAE}"/>
              </a:ext>
            </a:extLst>
          </p:cNvPr>
          <p:cNvSpPr txBox="1">
            <a:spLocks noChangeArrowheads="1"/>
          </p:cNvSpPr>
          <p:nvPr/>
        </p:nvSpPr>
        <p:spPr bwMode="auto">
          <a:xfrm>
            <a:off x="1837539" y="4323803"/>
            <a:ext cx="692150"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zh-CN" altLang="en-US" sz="2000" b="1">
                <a:solidFill>
                  <a:srgbClr val="0000CC"/>
                </a:solidFill>
                <a:latin typeface="+mn-lt"/>
                <a:ea typeface="黑体" pitchFamily="2" charset="-122"/>
              </a:rPr>
              <a:t>首部</a:t>
            </a:r>
          </a:p>
        </p:txBody>
      </p:sp>
      <p:sp>
        <p:nvSpPr>
          <p:cNvPr id="41" name="Line 8">
            <a:extLst>
              <a:ext uri="{FF2B5EF4-FFF2-40B4-BE49-F238E27FC236}">
                <a16:creationId xmlns:a16="http://schemas.microsoft.com/office/drawing/2014/main" id="{3A0C45C2-7C90-2543-1F37-D9217E5F6884}"/>
              </a:ext>
            </a:extLst>
          </p:cNvPr>
          <p:cNvSpPr>
            <a:spLocks noChangeShapeType="1"/>
          </p:cNvSpPr>
          <p:nvPr/>
        </p:nvSpPr>
        <p:spPr bwMode="auto">
          <a:xfrm>
            <a:off x="2555089" y="4195216"/>
            <a:ext cx="0" cy="5969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2" name="Rectangle 9">
            <a:extLst>
              <a:ext uri="{FF2B5EF4-FFF2-40B4-BE49-F238E27FC236}">
                <a16:creationId xmlns:a16="http://schemas.microsoft.com/office/drawing/2014/main" id="{FB814D88-78A6-4DA7-78DC-D84A249BD116}"/>
              </a:ext>
            </a:extLst>
          </p:cNvPr>
          <p:cNvSpPr>
            <a:spLocks noChangeArrowheads="1"/>
          </p:cNvSpPr>
          <p:nvPr/>
        </p:nvSpPr>
        <p:spPr bwMode="auto">
          <a:xfrm>
            <a:off x="3485496" y="4850853"/>
            <a:ext cx="1214173" cy="3111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3" name="Text Box 10">
            <a:extLst>
              <a:ext uri="{FF2B5EF4-FFF2-40B4-BE49-F238E27FC236}">
                <a16:creationId xmlns:a16="http://schemas.microsoft.com/office/drawing/2014/main" id="{F8200F8F-B07D-8E56-D353-A472227BD89A}"/>
              </a:ext>
            </a:extLst>
          </p:cNvPr>
          <p:cNvSpPr txBox="1">
            <a:spLocks noChangeArrowheads="1"/>
          </p:cNvSpPr>
          <p:nvPr/>
        </p:nvSpPr>
        <p:spPr bwMode="auto">
          <a:xfrm>
            <a:off x="3428743" y="4773067"/>
            <a:ext cx="125730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IP </a:t>
            </a:r>
            <a:r>
              <a:rPr kumimoji="1" lang="zh-CN" altLang="en-US" sz="2000" b="1">
                <a:solidFill>
                  <a:srgbClr val="0000CC"/>
                </a:solidFill>
                <a:latin typeface="+mn-lt"/>
                <a:ea typeface="黑体" pitchFamily="2" charset="-122"/>
              </a:rPr>
              <a:t>数据报</a:t>
            </a:r>
          </a:p>
        </p:txBody>
      </p:sp>
      <p:sp>
        <p:nvSpPr>
          <p:cNvPr id="44" name="Rectangle 11">
            <a:extLst>
              <a:ext uri="{FF2B5EF4-FFF2-40B4-BE49-F238E27FC236}">
                <a16:creationId xmlns:a16="http://schemas.microsoft.com/office/drawing/2014/main" id="{02EE506A-575F-4164-FD55-7425A74222B3}"/>
              </a:ext>
            </a:extLst>
          </p:cNvPr>
          <p:cNvSpPr>
            <a:spLocks noChangeArrowheads="1"/>
          </p:cNvSpPr>
          <p:nvPr/>
        </p:nvSpPr>
        <p:spPr bwMode="auto">
          <a:xfrm>
            <a:off x="2555089" y="3174454"/>
            <a:ext cx="3781821" cy="607000"/>
          </a:xfrm>
          <a:prstGeom prst="rect">
            <a:avLst/>
          </a:prstGeom>
          <a:solidFill>
            <a:srgbClr val="DDDDDD"/>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 name="Rectangle 12">
            <a:extLst>
              <a:ext uri="{FF2B5EF4-FFF2-40B4-BE49-F238E27FC236}">
                <a16:creationId xmlns:a16="http://schemas.microsoft.com/office/drawing/2014/main" id="{C47FF9FD-AB2E-8C74-D045-966F6501E8B0}"/>
              </a:ext>
            </a:extLst>
          </p:cNvPr>
          <p:cNvSpPr>
            <a:spLocks noChangeArrowheads="1"/>
          </p:cNvSpPr>
          <p:nvPr/>
        </p:nvSpPr>
        <p:spPr bwMode="auto">
          <a:xfrm>
            <a:off x="2555089" y="3174454"/>
            <a:ext cx="3781821" cy="595313"/>
          </a:xfrm>
          <a:prstGeom prst="rect">
            <a:avLst/>
          </a:prstGeom>
          <a:solidFill>
            <a:srgbClr val="CCECFF"/>
          </a:solidFill>
          <a:ln w="1270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6" name="Text Box 13">
            <a:extLst>
              <a:ext uri="{FF2B5EF4-FFF2-40B4-BE49-F238E27FC236}">
                <a16:creationId xmlns:a16="http://schemas.microsoft.com/office/drawing/2014/main" id="{12DD713F-24A1-1A70-5DF5-CDD1BB47D28D}"/>
              </a:ext>
            </a:extLst>
          </p:cNvPr>
          <p:cNvSpPr txBox="1">
            <a:spLocks noChangeArrowheads="1"/>
          </p:cNvSpPr>
          <p:nvPr/>
        </p:nvSpPr>
        <p:spPr bwMode="auto">
          <a:xfrm>
            <a:off x="2644980" y="3196679"/>
            <a:ext cx="1228725"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en-US" altLang="zh-CN" sz="2000" b="1">
                <a:solidFill>
                  <a:srgbClr val="0000CC"/>
                </a:solidFill>
                <a:latin typeface="+mn-lt"/>
                <a:ea typeface="黑体" pitchFamily="2" charset="-122"/>
              </a:rPr>
              <a:t>ICMP </a:t>
            </a:r>
            <a:r>
              <a:rPr kumimoji="1" lang="zh-CN" altLang="en-US" sz="2000" b="1">
                <a:solidFill>
                  <a:srgbClr val="0000CC"/>
                </a:solidFill>
                <a:latin typeface="+mn-lt"/>
                <a:ea typeface="黑体" pitchFamily="2" charset="-122"/>
              </a:rPr>
              <a:t>的</a:t>
            </a:r>
          </a:p>
          <a:p>
            <a:pPr algn="ctr">
              <a:lnSpc>
                <a:spcPct val="80000"/>
              </a:lnSpc>
            </a:pPr>
            <a:r>
              <a:rPr kumimoji="1" lang="zh-CN" altLang="en-US" sz="2000" b="1">
                <a:solidFill>
                  <a:srgbClr val="0000CC"/>
                </a:solidFill>
                <a:latin typeface="+mn-lt"/>
                <a:ea typeface="黑体" pitchFamily="2" charset="-122"/>
              </a:rPr>
              <a:t>前 </a:t>
            </a:r>
            <a:r>
              <a:rPr kumimoji="1" lang="en-US" altLang="zh-CN" sz="2000" b="1">
                <a:solidFill>
                  <a:srgbClr val="0000CC"/>
                </a:solidFill>
                <a:latin typeface="+mn-lt"/>
                <a:ea typeface="黑体" pitchFamily="2" charset="-122"/>
              </a:rPr>
              <a:t>8 </a:t>
            </a:r>
            <a:r>
              <a:rPr kumimoji="1" lang="zh-CN" altLang="en-US" sz="2000" b="1">
                <a:solidFill>
                  <a:srgbClr val="0000CC"/>
                </a:solidFill>
                <a:latin typeface="+mn-lt"/>
                <a:ea typeface="黑体" pitchFamily="2" charset="-122"/>
              </a:rPr>
              <a:t>字节</a:t>
            </a:r>
          </a:p>
        </p:txBody>
      </p:sp>
      <p:sp>
        <p:nvSpPr>
          <p:cNvPr id="47" name="Line 14">
            <a:extLst>
              <a:ext uri="{FF2B5EF4-FFF2-40B4-BE49-F238E27FC236}">
                <a16:creationId xmlns:a16="http://schemas.microsoft.com/office/drawing/2014/main" id="{849B5470-76B8-6B78-5BCD-4B5E3A9CC3E4}"/>
              </a:ext>
            </a:extLst>
          </p:cNvPr>
          <p:cNvSpPr>
            <a:spLocks noChangeShapeType="1"/>
          </p:cNvSpPr>
          <p:nvPr/>
        </p:nvSpPr>
        <p:spPr bwMode="auto">
          <a:xfrm>
            <a:off x="3937801" y="3174454"/>
            <a:ext cx="0" cy="5953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8" name="Text Box 15">
            <a:extLst>
              <a:ext uri="{FF2B5EF4-FFF2-40B4-BE49-F238E27FC236}">
                <a16:creationId xmlns:a16="http://schemas.microsoft.com/office/drawing/2014/main" id="{E432E0F4-9CBB-AE0B-5EF8-698FC060262B}"/>
              </a:ext>
            </a:extLst>
          </p:cNvPr>
          <p:cNvSpPr txBox="1">
            <a:spLocks noChangeArrowheads="1"/>
          </p:cNvSpPr>
          <p:nvPr/>
        </p:nvSpPr>
        <p:spPr bwMode="auto">
          <a:xfrm>
            <a:off x="6440520" y="4293642"/>
            <a:ext cx="401383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C00000"/>
                </a:solidFill>
                <a:latin typeface="+mn-lt"/>
                <a:ea typeface="黑体" pitchFamily="2" charset="-122"/>
              </a:rPr>
              <a:t>装入 </a:t>
            </a:r>
            <a:r>
              <a:rPr kumimoji="1" lang="en-US" altLang="zh-CN" sz="2400" b="1">
                <a:solidFill>
                  <a:srgbClr val="C00000"/>
                </a:solidFill>
                <a:latin typeface="+mn-lt"/>
                <a:ea typeface="黑体" pitchFamily="2" charset="-122"/>
              </a:rPr>
              <a:t>ICMP </a:t>
            </a:r>
            <a:r>
              <a:rPr kumimoji="1" lang="zh-CN" altLang="en-US" sz="2400" b="1">
                <a:solidFill>
                  <a:srgbClr val="C00000"/>
                </a:solidFill>
                <a:latin typeface="+mn-lt"/>
                <a:ea typeface="黑体" pitchFamily="2" charset="-122"/>
              </a:rPr>
              <a:t>报文的 </a:t>
            </a:r>
            <a:r>
              <a:rPr kumimoji="1" lang="en-US" altLang="zh-CN" sz="2400" b="1">
                <a:solidFill>
                  <a:srgbClr val="C00000"/>
                </a:solidFill>
                <a:latin typeface="+mn-lt"/>
                <a:ea typeface="黑体" pitchFamily="2" charset="-122"/>
              </a:rPr>
              <a:t>IP </a:t>
            </a:r>
            <a:r>
              <a:rPr kumimoji="1" lang="zh-CN" altLang="en-US" sz="2400" b="1">
                <a:solidFill>
                  <a:srgbClr val="C00000"/>
                </a:solidFill>
                <a:latin typeface="+mn-lt"/>
                <a:ea typeface="黑体" pitchFamily="2" charset="-122"/>
              </a:rPr>
              <a:t>数据报</a:t>
            </a:r>
          </a:p>
        </p:txBody>
      </p:sp>
      <p:sp>
        <p:nvSpPr>
          <p:cNvPr id="49" name="Rectangle 16">
            <a:extLst>
              <a:ext uri="{FF2B5EF4-FFF2-40B4-BE49-F238E27FC236}">
                <a16:creationId xmlns:a16="http://schemas.microsoft.com/office/drawing/2014/main" id="{2D457CC5-FB28-75DE-E2B9-267B5E90042A}"/>
              </a:ext>
            </a:extLst>
          </p:cNvPr>
          <p:cNvSpPr>
            <a:spLocks noChangeArrowheads="1"/>
          </p:cNvSpPr>
          <p:nvPr/>
        </p:nvSpPr>
        <p:spPr bwMode="auto">
          <a:xfrm>
            <a:off x="3937802" y="2152103"/>
            <a:ext cx="6550686" cy="596900"/>
          </a:xfrm>
          <a:prstGeom prst="rect">
            <a:avLst/>
          </a:prstGeom>
          <a:solidFill>
            <a:srgbClr val="FFFF99"/>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50" name="Text Box 17">
            <a:extLst>
              <a:ext uri="{FF2B5EF4-FFF2-40B4-BE49-F238E27FC236}">
                <a16:creationId xmlns:a16="http://schemas.microsoft.com/office/drawing/2014/main" id="{37D12E57-E801-5F7A-BFD9-7B36DEC70BDD}"/>
              </a:ext>
            </a:extLst>
          </p:cNvPr>
          <p:cNvSpPr txBox="1">
            <a:spLocks noChangeArrowheads="1"/>
          </p:cNvSpPr>
          <p:nvPr/>
        </p:nvSpPr>
        <p:spPr bwMode="auto">
          <a:xfrm>
            <a:off x="4121753" y="2164804"/>
            <a:ext cx="125730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en-US" altLang="zh-CN" sz="2000" b="1">
                <a:solidFill>
                  <a:srgbClr val="0000CC"/>
                </a:solidFill>
                <a:latin typeface="+mn-lt"/>
                <a:ea typeface="黑体" pitchFamily="2" charset="-122"/>
              </a:rPr>
              <a:t>IP </a:t>
            </a:r>
            <a:r>
              <a:rPr kumimoji="1" lang="zh-CN" altLang="en-US" sz="2000" b="1">
                <a:solidFill>
                  <a:srgbClr val="0000CC"/>
                </a:solidFill>
                <a:latin typeface="+mn-lt"/>
                <a:ea typeface="黑体" pitchFamily="2" charset="-122"/>
              </a:rPr>
              <a:t>数据报</a:t>
            </a:r>
          </a:p>
          <a:p>
            <a:pPr algn="ctr">
              <a:lnSpc>
                <a:spcPct val="80000"/>
              </a:lnSpc>
            </a:pPr>
            <a:r>
              <a:rPr kumimoji="1" lang="zh-CN" altLang="en-US" sz="2000" b="1">
                <a:solidFill>
                  <a:srgbClr val="0000CC"/>
                </a:solidFill>
                <a:latin typeface="+mn-lt"/>
                <a:ea typeface="黑体" pitchFamily="2" charset="-122"/>
              </a:rPr>
              <a:t>首部</a:t>
            </a:r>
          </a:p>
        </p:txBody>
      </p:sp>
      <p:sp>
        <p:nvSpPr>
          <p:cNvPr id="51" name="Line 18">
            <a:extLst>
              <a:ext uri="{FF2B5EF4-FFF2-40B4-BE49-F238E27FC236}">
                <a16:creationId xmlns:a16="http://schemas.microsoft.com/office/drawing/2014/main" id="{820DDC57-EA0B-50C0-90EF-837510B79997}"/>
              </a:ext>
            </a:extLst>
          </p:cNvPr>
          <p:cNvSpPr>
            <a:spLocks noChangeShapeType="1"/>
          </p:cNvSpPr>
          <p:nvPr/>
        </p:nvSpPr>
        <p:spPr bwMode="auto">
          <a:xfrm>
            <a:off x="5690269" y="2152103"/>
            <a:ext cx="0" cy="5969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52" name="Text Box 19">
            <a:extLst>
              <a:ext uri="{FF2B5EF4-FFF2-40B4-BE49-F238E27FC236}">
                <a16:creationId xmlns:a16="http://schemas.microsoft.com/office/drawing/2014/main" id="{F0660AB6-37B8-14DF-4B36-E6485447F0C7}"/>
              </a:ext>
            </a:extLst>
          </p:cNvPr>
          <p:cNvSpPr txBox="1">
            <a:spLocks noChangeArrowheads="1"/>
          </p:cNvSpPr>
          <p:nvPr/>
        </p:nvSpPr>
        <p:spPr bwMode="auto">
          <a:xfrm>
            <a:off x="6536828" y="3285579"/>
            <a:ext cx="286194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dirty="0">
                <a:solidFill>
                  <a:srgbClr val="C00000"/>
                </a:solidFill>
                <a:latin typeface="+mn-lt"/>
                <a:ea typeface="黑体" pitchFamily="2" charset="-122"/>
              </a:rPr>
              <a:t>ICMP </a:t>
            </a:r>
            <a:r>
              <a:rPr kumimoji="1" lang="zh-CN" altLang="en-US" sz="2400" b="1" dirty="0">
                <a:solidFill>
                  <a:srgbClr val="C00000"/>
                </a:solidFill>
                <a:latin typeface="+mn-lt"/>
                <a:ea typeface="黑体" pitchFamily="2" charset="-122"/>
              </a:rPr>
              <a:t>差错报告报文</a:t>
            </a:r>
          </a:p>
        </p:txBody>
      </p:sp>
      <p:sp>
        <p:nvSpPr>
          <p:cNvPr id="53" name="Text Box 20">
            <a:extLst>
              <a:ext uri="{FF2B5EF4-FFF2-40B4-BE49-F238E27FC236}">
                <a16:creationId xmlns:a16="http://schemas.microsoft.com/office/drawing/2014/main" id="{600E7E92-B4C1-A835-4265-FE50434D4065}"/>
              </a:ext>
            </a:extLst>
          </p:cNvPr>
          <p:cNvSpPr txBox="1">
            <a:spLocks noChangeArrowheads="1"/>
          </p:cNvSpPr>
          <p:nvPr/>
        </p:nvSpPr>
        <p:spPr bwMode="auto">
          <a:xfrm>
            <a:off x="5686433" y="2156867"/>
            <a:ext cx="69215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en-US" altLang="zh-CN" sz="2000" b="1">
                <a:solidFill>
                  <a:srgbClr val="0000CC"/>
                </a:solidFill>
                <a:latin typeface="+mn-lt"/>
                <a:ea typeface="黑体" pitchFamily="2" charset="-122"/>
              </a:rPr>
              <a:t>8</a:t>
            </a:r>
          </a:p>
          <a:p>
            <a:pPr algn="ctr">
              <a:lnSpc>
                <a:spcPct val="80000"/>
              </a:lnSpc>
            </a:pPr>
            <a:r>
              <a:rPr kumimoji="1" lang="zh-CN" altLang="en-US" sz="2000" b="1">
                <a:solidFill>
                  <a:srgbClr val="0000CC"/>
                </a:solidFill>
                <a:latin typeface="+mn-lt"/>
                <a:ea typeface="黑体" pitchFamily="2" charset="-122"/>
              </a:rPr>
              <a:t>字节</a:t>
            </a:r>
          </a:p>
        </p:txBody>
      </p:sp>
      <p:sp>
        <p:nvSpPr>
          <p:cNvPr id="54" name="Line 21">
            <a:extLst>
              <a:ext uri="{FF2B5EF4-FFF2-40B4-BE49-F238E27FC236}">
                <a16:creationId xmlns:a16="http://schemas.microsoft.com/office/drawing/2014/main" id="{BBC74023-48EB-CF29-BD54-FC8CBD69A9EB}"/>
              </a:ext>
            </a:extLst>
          </p:cNvPr>
          <p:cNvSpPr>
            <a:spLocks noChangeShapeType="1"/>
          </p:cNvSpPr>
          <p:nvPr/>
        </p:nvSpPr>
        <p:spPr bwMode="auto">
          <a:xfrm>
            <a:off x="6336910" y="2152103"/>
            <a:ext cx="0" cy="59690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55" name="Text Box 22">
            <a:extLst>
              <a:ext uri="{FF2B5EF4-FFF2-40B4-BE49-F238E27FC236}">
                <a16:creationId xmlns:a16="http://schemas.microsoft.com/office/drawing/2014/main" id="{020DFF95-FD8F-EE63-FA51-33B82032444C}"/>
              </a:ext>
            </a:extLst>
          </p:cNvPr>
          <p:cNvSpPr txBox="1">
            <a:spLocks noChangeArrowheads="1"/>
          </p:cNvSpPr>
          <p:nvPr/>
        </p:nvSpPr>
        <p:spPr bwMode="auto">
          <a:xfrm>
            <a:off x="1703792" y="2204492"/>
            <a:ext cx="209169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收到的 </a:t>
            </a:r>
            <a:r>
              <a:rPr kumimoji="1" lang="en-US" altLang="zh-CN" sz="2000" b="1">
                <a:solidFill>
                  <a:srgbClr val="0000CC"/>
                </a:solidFill>
                <a:latin typeface="+mn-lt"/>
                <a:ea typeface="黑体" pitchFamily="2" charset="-122"/>
              </a:rPr>
              <a:t>IP </a:t>
            </a:r>
            <a:r>
              <a:rPr kumimoji="1" lang="zh-CN" altLang="en-US" sz="2000" b="1">
                <a:solidFill>
                  <a:srgbClr val="0000CC"/>
                </a:solidFill>
                <a:latin typeface="+mn-lt"/>
                <a:ea typeface="黑体" pitchFamily="2" charset="-122"/>
              </a:rPr>
              <a:t>数据报</a:t>
            </a:r>
          </a:p>
        </p:txBody>
      </p:sp>
      <p:sp>
        <p:nvSpPr>
          <p:cNvPr id="56" name="Line 23">
            <a:extLst>
              <a:ext uri="{FF2B5EF4-FFF2-40B4-BE49-F238E27FC236}">
                <a16:creationId xmlns:a16="http://schemas.microsoft.com/office/drawing/2014/main" id="{C994DA61-4EC6-DE08-5E63-511DB29C4AD2}"/>
              </a:ext>
            </a:extLst>
          </p:cNvPr>
          <p:cNvSpPr>
            <a:spLocks noChangeShapeType="1"/>
          </p:cNvSpPr>
          <p:nvPr/>
        </p:nvSpPr>
        <p:spPr bwMode="auto">
          <a:xfrm>
            <a:off x="6336910" y="2749003"/>
            <a:ext cx="0" cy="4254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57" name="Line 24">
            <a:extLst>
              <a:ext uri="{FF2B5EF4-FFF2-40B4-BE49-F238E27FC236}">
                <a16:creationId xmlns:a16="http://schemas.microsoft.com/office/drawing/2014/main" id="{6BF2D99E-523D-43F8-7359-AD200E046E9E}"/>
              </a:ext>
            </a:extLst>
          </p:cNvPr>
          <p:cNvSpPr>
            <a:spLocks noChangeShapeType="1"/>
          </p:cNvSpPr>
          <p:nvPr/>
        </p:nvSpPr>
        <p:spPr bwMode="auto">
          <a:xfrm>
            <a:off x="5690269" y="3174454"/>
            <a:ext cx="0" cy="595313"/>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58" name="Text Box 25">
            <a:extLst>
              <a:ext uri="{FF2B5EF4-FFF2-40B4-BE49-F238E27FC236}">
                <a16:creationId xmlns:a16="http://schemas.microsoft.com/office/drawing/2014/main" id="{9F9C4A22-0ADA-52C1-FE63-166B6B4946CF}"/>
              </a:ext>
            </a:extLst>
          </p:cNvPr>
          <p:cNvSpPr txBox="1">
            <a:spLocks noChangeArrowheads="1"/>
          </p:cNvSpPr>
          <p:nvPr/>
        </p:nvSpPr>
        <p:spPr bwMode="auto">
          <a:xfrm>
            <a:off x="4121753" y="3196679"/>
            <a:ext cx="125730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en-US" altLang="zh-CN" sz="2000" b="1">
                <a:solidFill>
                  <a:srgbClr val="0000CC"/>
                </a:solidFill>
                <a:latin typeface="+mn-lt"/>
                <a:ea typeface="黑体" pitchFamily="2" charset="-122"/>
              </a:rPr>
              <a:t>IP </a:t>
            </a:r>
            <a:r>
              <a:rPr kumimoji="1" lang="zh-CN" altLang="en-US" sz="2000" b="1">
                <a:solidFill>
                  <a:srgbClr val="0000CC"/>
                </a:solidFill>
                <a:latin typeface="+mn-lt"/>
                <a:ea typeface="黑体" pitchFamily="2" charset="-122"/>
              </a:rPr>
              <a:t>数据报</a:t>
            </a:r>
          </a:p>
          <a:p>
            <a:pPr algn="ctr">
              <a:lnSpc>
                <a:spcPct val="80000"/>
              </a:lnSpc>
            </a:pPr>
            <a:r>
              <a:rPr kumimoji="1" lang="zh-CN" altLang="en-US" sz="2000" b="1">
                <a:solidFill>
                  <a:srgbClr val="0000CC"/>
                </a:solidFill>
                <a:latin typeface="+mn-lt"/>
                <a:ea typeface="黑体" pitchFamily="2" charset="-122"/>
              </a:rPr>
              <a:t>首部</a:t>
            </a:r>
          </a:p>
        </p:txBody>
      </p:sp>
      <p:sp>
        <p:nvSpPr>
          <p:cNvPr id="59" name="Text Box 26">
            <a:extLst>
              <a:ext uri="{FF2B5EF4-FFF2-40B4-BE49-F238E27FC236}">
                <a16:creationId xmlns:a16="http://schemas.microsoft.com/office/drawing/2014/main" id="{156527D9-BE18-EF71-D959-25AC6466C033}"/>
              </a:ext>
            </a:extLst>
          </p:cNvPr>
          <p:cNvSpPr txBox="1">
            <a:spLocks noChangeArrowheads="1"/>
          </p:cNvSpPr>
          <p:nvPr/>
        </p:nvSpPr>
        <p:spPr bwMode="auto">
          <a:xfrm>
            <a:off x="5695031" y="3196679"/>
            <a:ext cx="69215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en-US" altLang="zh-CN" sz="2000" b="1">
                <a:solidFill>
                  <a:srgbClr val="0000CC"/>
                </a:solidFill>
                <a:latin typeface="+mn-lt"/>
                <a:ea typeface="黑体" pitchFamily="2" charset="-122"/>
              </a:rPr>
              <a:t>8</a:t>
            </a:r>
          </a:p>
          <a:p>
            <a:pPr algn="ctr">
              <a:lnSpc>
                <a:spcPct val="80000"/>
              </a:lnSpc>
            </a:pPr>
            <a:r>
              <a:rPr kumimoji="1" lang="zh-CN" altLang="en-US" sz="2000" b="1">
                <a:solidFill>
                  <a:srgbClr val="0000CC"/>
                </a:solidFill>
                <a:latin typeface="+mn-lt"/>
                <a:ea typeface="黑体" pitchFamily="2" charset="-122"/>
              </a:rPr>
              <a:t>字节</a:t>
            </a:r>
          </a:p>
        </p:txBody>
      </p:sp>
      <p:sp>
        <p:nvSpPr>
          <p:cNvPr id="60" name="AutoShape 27">
            <a:extLst>
              <a:ext uri="{FF2B5EF4-FFF2-40B4-BE49-F238E27FC236}">
                <a16:creationId xmlns:a16="http://schemas.microsoft.com/office/drawing/2014/main" id="{C041F191-C428-1CE7-F50D-08FC36A25E1F}"/>
              </a:ext>
            </a:extLst>
          </p:cNvPr>
          <p:cNvSpPr>
            <a:spLocks noChangeArrowheads="1"/>
          </p:cNvSpPr>
          <p:nvPr/>
        </p:nvSpPr>
        <p:spPr bwMode="auto">
          <a:xfrm>
            <a:off x="4584444" y="2720428"/>
            <a:ext cx="276886" cy="509588"/>
          </a:xfrm>
          <a:prstGeom prst="downArrow">
            <a:avLst>
              <a:gd name="adj1" fmla="val 47222"/>
              <a:gd name="adj2" fmla="val 103013"/>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CC"/>
              </a:solidFill>
              <a:latin typeface="+mn-lt"/>
              <a:ea typeface="黑体" pitchFamily="2" charset="-122"/>
            </a:endParaRPr>
          </a:p>
        </p:txBody>
      </p:sp>
      <p:sp>
        <p:nvSpPr>
          <p:cNvPr id="61" name="AutoShape 28">
            <a:extLst>
              <a:ext uri="{FF2B5EF4-FFF2-40B4-BE49-F238E27FC236}">
                <a16:creationId xmlns:a16="http://schemas.microsoft.com/office/drawing/2014/main" id="{CC2D8352-11B8-5E13-2C9A-426BF165F0E5}"/>
              </a:ext>
            </a:extLst>
          </p:cNvPr>
          <p:cNvSpPr>
            <a:spLocks noChangeArrowheads="1"/>
          </p:cNvSpPr>
          <p:nvPr/>
        </p:nvSpPr>
        <p:spPr bwMode="auto">
          <a:xfrm>
            <a:off x="5906962" y="2720428"/>
            <a:ext cx="275167" cy="509588"/>
          </a:xfrm>
          <a:prstGeom prst="downArrow">
            <a:avLst>
              <a:gd name="adj1" fmla="val 47222"/>
              <a:gd name="adj2" fmla="val 103656"/>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CC"/>
              </a:solidFill>
              <a:latin typeface="+mn-lt"/>
              <a:ea typeface="黑体" pitchFamily="2" charset="-122"/>
            </a:endParaRPr>
          </a:p>
        </p:txBody>
      </p:sp>
      <p:sp>
        <p:nvSpPr>
          <p:cNvPr id="62" name="Text Box 29">
            <a:extLst>
              <a:ext uri="{FF2B5EF4-FFF2-40B4-BE49-F238E27FC236}">
                <a16:creationId xmlns:a16="http://schemas.microsoft.com/office/drawing/2014/main" id="{8FCDF05A-D31F-BC10-B8C5-9E3F247664DE}"/>
              </a:ext>
            </a:extLst>
          </p:cNvPr>
          <p:cNvSpPr txBox="1">
            <a:spLocks noChangeArrowheads="1"/>
          </p:cNvSpPr>
          <p:nvPr/>
        </p:nvSpPr>
        <p:spPr bwMode="auto">
          <a:xfrm>
            <a:off x="3259410" y="4323803"/>
            <a:ext cx="2416175" cy="33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kumimoji="1" lang="en-US" altLang="zh-CN" sz="2000" b="1">
                <a:solidFill>
                  <a:srgbClr val="0000CC"/>
                </a:solidFill>
                <a:latin typeface="+mn-lt"/>
                <a:ea typeface="黑体" pitchFamily="2" charset="-122"/>
              </a:rPr>
              <a:t>ICMP </a:t>
            </a:r>
            <a:r>
              <a:rPr kumimoji="1" lang="zh-CN" altLang="en-US" sz="2000" b="1">
                <a:solidFill>
                  <a:srgbClr val="0000CC"/>
                </a:solidFill>
                <a:latin typeface="+mn-lt"/>
                <a:ea typeface="黑体" pitchFamily="2" charset="-122"/>
              </a:rPr>
              <a:t>差错报告报文</a:t>
            </a:r>
          </a:p>
        </p:txBody>
      </p:sp>
      <p:sp>
        <p:nvSpPr>
          <p:cNvPr id="63" name="Text Box 30">
            <a:extLst>
              <a:ext uri="{FF2B5EF4-FFF2-40B4-BE49-F238E27FC236}">
                <a16:creationId xmlns:a16="http://schemas.microsoft.com/office/drawing/2014/main" id="{4C5A0791-210E-631B-D063-1011B7D31736}"/>
              </a:ext>
            </a:extLst>
          </p:cNvPr>
          <p:cNvSpPr txBox="1">
            <a:spLocks noChangeArrowheads="1"/>
          </p:cNvSpPr>
          <p:nvPr/>
        </p:nvSpPr>
        <p:spPr bwMode="auto">
          <a:xfrm>
            <a:off x="6754820" y="1556792"/>
            <a:ext cx="2530475"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IP </a:t>
            </a:r>
            <a:r>
              <a:rPr kumimoji="1" lang="zh-CN" altLang="en-US" sz="2000" b="1">
                <a:solidFill>
                  <a:srgbClr val="0000CC"/>
                </a:solidFill>
                <a:latin typeface="+mn-lt"/>
                <a:ea typeface="黑体" pitchFamily="2" charset="-122"/>
              </a:rPr>
              <a:t>数据报的数据字段</a:t>
            </a:r>
          </a:p>
        </p:txBody>
      </p:sp>
      <p:sp>
        <p:nvSpPr>
          <p:cNvPr id="64" name="AutoShape 31">
            <a:extLst>
              <a:ext uri="{FF2B5EF4-FFF2-40B4-BE49-F238E27FC236}">
                <a16:creationId xmlns:a16="http://schemas.microsoft.com/office/drawing/2014/main" id="{8D9D887E-2A87-B77F-3D34-2B2D4F46C6DD}"/>
              </a:ext>
            </a:extLst>
          </p:cNvPr>
          <p:cNvSpPr/>
          <p:nvPr/>
        </p:nvSpPr>
        <p:spPr bwMode="auto">
          <a:xfrm rot="5400000">
            <a:off x="7958013" y="-371228"/>
            <a:ext cx="169862" cy="4705350"/>
          </a:xfrm>
          <a:prstGeom prst="leftBrace">
            <a:avLst>
              <a:gd name="adj1" fmla="val 213085"/>
              <a:gd name="adj2" fmla="val 50000"/>
            </a:avLst>
          </a:prstGeom>
          <a:noFill/>
          <a:ln w="1905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65" name="Line 32">
            <a:extLst>
              <a:ext uri="{FF2B5EF4-FFF2-40B4-BE49-F238E27FC236}">
                <a16:creationId xmlns:a16="http://schemas.microsoft.com/office/drawing/2014/main" id="{0FDEB196-5418-70B9-C6AB-A9B4DFBE1520}"/>
              </a:ext>
            </a:extLst>
          </p:cNvPr>
          <p:cNvSpPr>
            <a:spLocks noChangeShapeType="1"/>
          </p:cNvSpPr>
          <p:nvPr/>
        </p:nvSpPr>
        <p:spPr bwMode="auto">
          <a:xfrm>
            <a:off x="3937801" y="2749003"/>
            <a:ext cx="0" cy="4254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66" name="Line 33">
            <a:extLst>
              <a:ext uri="{FF2B5EF4-FFF2-40B4-BE49-F238E27FC236}">
                <a16:creationId xmlns:a16="http://schemas.microsoft.com/office/drawing/2014/main" id="{9BD1EF86-10E2-429F-F635-E05478BC1014}"/>
              </a:ext>
            </a:extLst>
          </p:cNvPr>
          <p:cNvSpPr>
            <a:spLocks noChangeShapeType="1"/>
          </p:cNvSpPr>
          <p:nvPr/>
        </p:nvSpPr>
        <p:spPr bwMode="auto">
          <a:xfrm>
            <a:off x="2555089" y="3769766"/>
            <a:ext cx="0" cy="4254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67" name="Line 34">
            <a:extLst>
              <a:ext uri="{FF2B5EF4-FFF2-40B4-BE49-F238E27FC236}">
                <a16:creationId xmlns:a16="http://schemas.microsoft.com/office/drawing/2014/main" id="{F54922C1-B8F0-218A-FFB7-4B71647CD45B}"/>
              </a:ext>
            </a:extLst>
          </p:cNvPr>
          <p:cNvSpPr>
            <a:spLocks noChangeShapeType="1"/>
          </p:cNvSpPr>
          <p:nvPr/>
        </p:nvSpPr>
        <p:spPr bwMode="auto">
          <a:xfrm>
            <a:off x="6336910" y="3769766"/>
            <a:ext cx="0" cy="4254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68" name="AutoShape 35">
            <a:extLst>
              <a:ext uri="{FF2B5EF4-FFF2-40B4-BE49-F238E27FC236}">
                <a16:creationId xmlns:a16="http://schemas.microsoft.com/office/drawing/2014/main" id="{A336133D-9769-E870-7234-FDFE70498A0E}"/>
              </a:ext>
            </a:extLst>
          </p:cNvPr>
          <p:cNvSpPr>
            <a:spLocks noChangeArrowheads="1"/>
          </p:cNvSpPr>
          <p:nvPr/>
        </p:nvSpPr>
        <p:spPr bwMode="auto">
          <a:xfrm>
            <a:off x="4398706" y="3744367"/>
            <a:ext cx="278606" cy="511175"/>
          </a:xfrm>
          <a:prstGeom prst="downArrow">
            <a:avLst>
              <a:gd name="adj1" fmla="val 47222"/>
              <a:gd name="adj2" fmla="val 102695"/>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CC"/>
              </a:solidFill>
              <a:latin typeface="+mn-lt"/>
              <a:ea typeface="黑体" pitchFamily="2" charset="-122"/>
            </a:endParaRPr>
          </a:p>
        </p:txBody>
      </p:sp>
    </p:spTree>
    <p:extLst>
      <p:ext uri="{BB962C8B-B14F-4D97-AF65-F5344CB8AC3E}">
        <p14:creationId xmlns:p14="http://schemas.microsoft.com/office/powerpoint/2010/main" val="1574173858"/>
      </p:ext>
    </p:extLst>
  </p:cSld>
  <p:clrMapOvr>
    <a:masterClrMapping/>
  </p:clrMapOvr>
</p:sld>
</file>

<file path=ppt/theme/theme1.xml><?xml version="1.0" encoding="utf-8"?>
<a:theme xmlns:a="http://schemas.openxmlformats.org/drawingml/2006/main" name="http://qiankun.su/">
  <a:themeElements>
    <a:clrScheme name="自定义 7">
      <a:dk1>
        <a:sysClr val="windowText" lastClr="000000"/>
      </a:dk1>
      <a:lt1>
        <a:sysClr val="window" lastClr="FFFFFF"/>
      </a:lt1>
      <a:dk2>
        <a:srgbClr val="44546A"/>
      </a:dk2>
      <a:lt2>
        <a:srgbClr val="E7E6E6"/>
      </a:lt2>
      <a:accent1>
        <a:srgbClr val="223262"/>
      </a:accent1>
      <a:accent2>
        <a:srgbClr val="223262"/>
      </a:accent2>
      <a:accent3>
        <a:srgbClr val="223262"/>
      </a:accent3>
      <a:accent4>
        <a:srgbClr val="223262"/>
      </a:accent4>
      <a:accent5>
        <a:srgbClr val="223262"/>
      </a:accent5>
      <a:accent6>
        <a:srgbClr val="223262"/>
      </a:accent6>
      <a:hlink>
        <a:srgbClr val="0563C1"/>
      </a:hlink>
      <a:folHlink>
        <a:srgbClr val="954F72"/>
      </a:folHlink>
    </a:clrScheme>
    <a:fontScheme name="ij1r3wq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645</Words>
  <Application>Microsoft Office PowerPoint</Application>
  <PresentationFormat>宽屏</PresentationFormat>
  <Paragraphs>130</Paragraphs>
  <Slides>16</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16</vt:i4>
      </vt:variant>
    </vt:vector>
  </HeadingPairs>
  <TitlesOfParts>
    <vt:vector size="21" baseType="lpstr">
      <vt:lpstr>微软雅黑</vt:lpstr>
      <vt:lpstr>Arial</vt:lpstr>
      <vt:lpstr>Calibri</vt:lpstr>
      <vt:lpstr>Wingdings</vt:lpstr>
      <vt:lpstr>http://qiankun.su/</vt:lpstr>
      <vt:lpstr>ICMP</vt:lpstr>
      <vt:lpstr>PING，测试主机连通性</vt:lpstr>
      <vt:lpstr>PowerPoint 演示文稿</vt:lpstr>
      <vt:lpstr>网际控制报文协议 ICMP</vt:lpstr>
      <vt:lpstr>ICMP报文的格式 </vt:lpstr>
      <vt:lpstr>ICMP报文的种类</vt:lpstr>
      <vt:lpstr>1.1</vt:lpstr>
      <vt:lpstr>ICMP差错报告报文共有4种 </vt:lpstr>
      <vt:lpstr>ICMP差错报告报文的数据字段的内容 </vt:lpstr>
      <vt:lpstr>不应发送ICMP差错报告报文的几种情况 </vt:lpstr>
      <vt:lpstr>1.2</vt:lpstr>
      <vt:lpstr>ICMP询问报文有两种 </vt:lpstr>
      <vt:lpstr>PowerPoint 演示文稿</vt:lpstr>
      <vt:lpstr>PING: Packet InterNet Groper </vt:lpstr>
      <vt:lpstr>Traceroute</vt:lpstr>
      <vt:lpstr>PowerPoint 演示文稿</vt:lpstr>
    </vt:vector>
  </TitlesOfParts>
  <Company>Spark &amp; Shine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Spark &amp; Shine</dc:title>
  <dc:creator>SU</dc:creator>
  <cp:keywords>www.sparkandshine.net</cp:keywords>
  <cp:lastModifiedBy>Sue Jelline</cp:lastModifiedBy>
  <cp:revision>3897</cp:revision>
  <dcterms:created xsi:type="dcterms:W3CDTF">2020-12-25T14:10:52Z</dcterms:created>
  <dcterms:modified xsi:type="dcterms:W3CDTF">2023-05-25T14:01:45Z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1033-1.2.1.1575</vt:lpwstr>
  </property>
</Properties>
</file>