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33"/>
  </p:notesMasterIdLst>
  <p:handoutMasterIdLst>
    <p:handoutMasterId r:id="rId34"/>
  </p:handoutMasterIdLst>
  <p:sldIdLst>
    <p:sldId id="256" r:id="rId2"/>
    <p:sldId id="259" r:id="rId3"/>
    <p:sldId id="451" r:id="rId4"/>
    <p:sldId id="482" r:id="rId5"/>
    <p:sldId id="426" r:id="rId6"/>
    <p:sldId id="428" r:id="rId7"/>
    <p:sldId id="483" r:id="rId8"/>
    <p:sldId id="485" r:id="rId9"/>
    <p:sldId id="404" r:id="rId10"/>
    <p:sldId id="405" r:id="rId11"/>
    <p:sldId id="406" r:id="rId12"/>
    <p:sldId id="407" r:id="rId13"/>
    <p:sldId id="487" r:id="rId14"/>
    <p:sldId id="486" r:id="rId15"/>
    <p:sldId id="409" r:id="rId16"/>
    <p:sldId id="410" r:id="rId17"/>
    <p:sldId id="488" r:id="rId18"/>
    <p:sldId id="501" r:id="rId19"/>
    <p:sldId id="514" r:id="rId20"/>
    <p:sldId id="489" r:id="rId21"/>
    <p:sldId id="490" r:id="rId22"/>
    <p:sldId id="491" r:id="rId23"/>
    <p:sldId id="492" r:id="rId24"/>
    <p:sldId id="493" r:id="rId25"/>
    <p:sldId id="494" r:id="rId26"/>
    <p:sldId id="495" r:id="rId27"/>
    <p:sldId id="496" r:id="rId28"/>
    <p:sldId id="497" r:id="rId29"/>
    <p:sldId id="498" r:id="rId30"/>
    <p:sldId id="499" r:id="rId31"/>
    <p:sldId id="500" r:id="rId32"/>
  </p:sldIdLst>
  <p:sldSz cx="9906000" cy="6858000" type="A4"/>
  <p:notesSz cx="7010400" cy="9296400"/>
  <p:defaultTextStyle>
    <a:defPPr>
      <a:defRPr lang="en-US"/>
    </a:defPPr>
    <a:lvl1pPr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1pPr>
    <a:lvl2pPr marL="4572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2pPr>
    <a:lvl3pPr marL="9144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3pPr>
    <a:lvl4pPr marL="13716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4pPr>
    <a:lvl5pPr marL="1828800" algn="l" rtl="0" eaLnBrk="0" fontAlgn="base" hangingPunct="0">
      <a:spcBef>
        <a:spcPct val="0"/>
      </a:spcBef>
      <a:spcAft>
        <a:spcPct val="0"/>
      </a:spcAft>
      <a:defRPr kern="1200">
        <a:solidFill>
          <a:schemeClr val="tx1"/>
        </a:solidFill>
        <a:latin typeface="Arial" panose="020B0604020202090204" pitchFamily="34" charset="0"/>
        <a:ea typeface="+mn-ea"/>
        <a:cs typeface="+mn-cs"/>
      </a:defRPr>
    </a:lvl5pPr>
    <a:lvl6pPr marL="2286000" algn="l" defTabSz="914400" rtl="0" eaLnBrk="1" latinLnBrk="0" hangingPunct="1">
      <a:defRPr kern="1200">
        <a:solidFill>
          <a:schemeClr val="tx1"/>
        </a:solidFill>
        <a:latin typeface="Arial" panose="020B0604020202090204" pitchFamily="34" charset="0"/>
        <a:ea typeface="+mn-ea"/>
        <a:cs typeface="+mn-cs"/>
      </a:defRPr>
    </a:lvl6pPr>
    <a:lvl7pPr marL="2743200" algn="l" defTabSz="914400" rtl="0" eaLnBrk="1" latinLnBrk="0" hangingPunct="1">
      <a:defRPr kern="1200">
        <a:solidFill>
          <a:schemeClr val="tx1"/>
        </a:solidFill>
        <a:latin typeface="Arial" panose="020B0604020202090204" pitchFamily="34" charset="0"/>
        <a:ea typeface="+mn-ea"/>
        <a:cs typeface="+mn-cs"/>
      </a:defRPr>
    </a:lvl7pPr>
    <a:lvl8pPr marL="3200400" algn="l" defTabSz="914400" rtl="0" eaLnBrk="1" latinLnBrk="0" hangingPunct="1">
      <a:defRPr kern="1200">
        <a:solidFill>
          <a:schemeClr val="tx1"/>
        </a:solidFill>
        <a:latin typeface="Arial" panose="020B0604020202090204" pitchFamily="34" charset="0"/>
        <a:ea typeface="+mn-ea"/>
        <a:cs typeface="+mn-cs"/>
      </a:defRPr>
    </a:lvl8pPr>
    <a:lvl9pPr marL="3657600" algn="l" defTabSz="914400" rtl="0" eaLnBrk="1" latinLnBrk="0" hangingPunct="1">
      <a:defRPr kern="1200">
        <a:solidFill>
          <a:schemeClr val="tx1"/>
        </a:solidFill>
        <a:latin typeface="Arial" panose="020B060402020209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120">
          <p15:clr>
            <a:srgbClr val="A4A3A4"/>
          </p15:clr>
        </p15:guide>
      </p15:sldGuideLst>
    </p:ext>
    <p:ext uri="{2D200454-40CA-4A62-9FC3-DE9A4176ACB9}">
      <p15:notesGuideLst xmlns:p15="http://schemas.microsoft.com/office/powerpoint/2012/main">
        <p15:guide id="1" orient="horz" pos="2928">
          <p15:clr>
            <a:srgbClr val="A4A3A4"/>
          </p15:clr>
        </p15:guide>
        <p15:guide id="2" pos="2208">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333399"/>
    <a:srgbClr val="000099"/>
    <a:srgbClr val="000066"/>
    <a:srgbClr val="FFFF66"/>
    <a:srgbClr val="66FF66"/>
    <a:srgbClr val="00FF00"/>
    <a:srgbClr val="0000CC"/>
    <a:srgbClr val="FF66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902" autoAdjust="0"/>
    <p:restoredTop sz="93710" autoAdjust="0"/>
  </p:normalViewPr>
  <p:slideViewPr>
    <p:cSldViewPr>
      <p:cViewPr varScale="1">
        <p:scale>
          <a:sx n="73" d="100"/>
          <a:sy n="73" d="100"/>
        </p:scale>
        <p:origin x="858" y="48"/>
      </p:cViewPr>
      <p:guideLst>
        <p:guide orient="horz" pos="2160"/>
        <p:guide pos="312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p:scale>
          <a:sx n="56" d="100"/>
          <a:sy n="56" d="100"/>
        </p:scale>
        <p:origin x="-1830" y="-96"/>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 Id="rId8" Type="http://schemas.openxmlformats.org/officeDocument/2006/relationships/slide" Target="slides/slide7.xml"/><Relationship Id="rId3" Type="http://schemas.openxmlformats.org/officeDocument/2006/relationships/slide" Target="slides/slide2.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5603" name="Rectangle 3"/>
          <p:cNvSpPr>
            <a:spLocks noGrp="1" noChangeArrowheads="1"/>
          </p:cNvSpPr>
          <p:nvPr>
            <p:ph type="dt" sz="quarter"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5604" name="Rectangle 4"/>
          <p:cNvSpPr>
            <a:spLocks noGrp="1" noChangeArrowheads="1"/>
          </p:cNvSpPr>
          <p:nvPr>
            <p:ph type="ftr" sz="quarter" idx="2"/>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5605" name="Rectangle 5"/>
          <p:cNvSpPr>
            <a:spLocks noGrp="1" noChangeArrowheads="1"/>
          </p:cNvSpPr>
          <p:nvPr>
            <p:ph type="sldNum" sz="quarter" idx="3"/>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E4C64EE1-592A-45A9-9E8D-8A110C604C90}" type="slidenum">
              <a:rPr lang="zh-CN" altLang="en-US"/>
              <a:t>‹#›</a:t>
            </a:fld>
            <a:endParaRPr lang="en-US" altLang="zh-CN"/>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3554" name="Rectangle 2"/>
          <p:cNvSpPr>
            <a:spLocks noGrp="1" noChangeArrowheads="1"/>
          </p:cNvSpPr>
          <p:nvPr>
            <p:ph type="hdr" sz="quarter"/>
          </p:nvPr>
        </p:nvSpPr>
        <p:spPr bwMode="auto">
          <a:xfrm>
            <a:off x="0"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200">
                <a:latin typeface="SimSun" pitchFamily="2" charset="-122"/>
              </a:defRPr>
            </a:lvl1pPr>
          </a:lstStyle>
          <a:p>
            <a:endParaRPr lang="zh-CN" altLang="en-US"/>
          </a:p>
        </p:txBody>
      </p:sp>
      <p:sp>
        <p:nvSpPr>
          <p:cNvPr id="23555" name="Rectangle 3"/>
          <p:cNvSpPr>
            <a:spLocks noGrp="1" noChangeArrowheads="1"/>
          </p:cNvSpPr>
          <p:nvPr>
            <p:ph type="dt" idx="1"/>
          </p:nvPr>
        </p:nvSpPr>
        <p:spPr bwMode="auto">
          <a:xfrm>
            <a:off x="3970338" y="0"/>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200">
                <a:latin typeface="SimSun" pitchFamily="2" charset="-122"/>
              </a:defRPr>
            </a:lvl1pPr>
          </a:lstStyle>
          <a:p>
            <a:endParaRPr lang="en-US" altLang="zh-CN"/>
          </a:p>
        </p:txBody>
      </p:sp>
      <p:sp>
        <p:nvSpPr>
          <p:cNvPr id="23556" name="Rectangle 4"/>
          <p:cNvSpPr>
            <a:spLocks noGrp="1" noRot="1" noChangeAspect="1" noChangeArrowheads="1" noTextEdit="1"/>
          </p:cNvSpPr>
          <p:nvPr>
            <p:ph type="sldImg" idx="2"/>
          </p:nvPr>
        </p:nvSpPr>
        <p:spPr bwMode="auto">
          <a:xfrm>
            <a:off x="987425" y="696913"/>
            <a:ext cx="5035550" cy="3486150"/>
          </a:xfrm>
          <a:prstGeom prst="rect">
            <a:avLst/>
          </a:prstGeom>
          <a:noFill/>
          <a:ln w="9525">
            <a:solidFill>
              <a:srgbClr val="000000"/>
            </a:solidFill>
            <a:miter lim="800000"/>
          </a:ln>
          <a:effectLst/>
          <a:extLst>
            <a:ext uri="{AF507438-7753-43E0-B8FC-AC1667EBCBE1}">
              <a14:hiddenEffects xmlns:a14="http://schemas.microsoft.com/office/drawing/2010/main">
                <a:effectLst>
                  <a:outerShdw dist="35921" dir="2700000" algn="ctr" rotWithShape="0">
                    <a:srgbClr val="808080"/>
                  </a:outerShdw>
                </a:effectLst>
              </a14:hiddenEffects>
            </a:ext>
          </a:extLst>
        </p:spPr>
      </p:sp>
      <p:sp>
        <p:nvSpPr>
          <p:cNvPr id="23557" name="Rectangle 5"/>
          <p:cNvSpPr>
            <a:spLocks noGrp="1" noChangeArrowheads="1"/>
          </p:cNvSpPr>
          <p:nvPr>
            <p:ph type="body" sz="quarter" idx="3"/>
          </p:nvPr>
        </p:nvSpPr>
        <p:spPr bwMode="auto">
          <a:xfrm>
            <a:off x="701675" y="4416425"/>
            <a:ext cx="5607050" cy="41830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a:t>单击此处编辑母版文本样式</a:t>
            </a:r>
            <a:endParaRPr lang="en-US" altLang="zh-CN"/>
          </a:p>
          <a:p>
            <a:pPr lvl="1"/>
            <a:r>
              <a:rPr lang="en-US" altLang="zh-CN"/>
              <a:t>5656</a:t>
            </a:r>
          </a:p>
          <a:p>
            <a:pPr lvl="2"/>
            <a:r>
              <a:rPr lang="zh-CN" altLang="en-US"/>
              <a:t>第三级</a:t>
            </a:r>
            <a:endParaRPr lang="en-US" altLang="zh-CN"/>
          </a:p>
          <a:p>
            <a:pPr lvl="3"/>
            <a:r>
              <a:rPr lang="zh-CN" altLang="en-US"/>
              <a:t>第四级</a:t>
            </a:r>
            <a:endParaRPr lang="en-US" altLang="zh-CN"/>
          </a:p>
          <a:p>
            <a:pPr lvl="4"/>
            <a:r>
              <a:rPr lang="zh-CN" altLang="en-US"/>
              <a:t>第五级</a:t>
            </a:r>
            <a:endParaRPr lang="en-US" altLang="zh-CN"/>
          </a:p>
        </p:txBody>
      </p:sp>
      <p:sp>
        <p:nvSpPr>
          <p:cNvPr id="23558" name="Rectangle 6"/>
          <p:cNvSpPr>
            <a:spLocks noGrp="1" noChangeArrowheads="1"/>
          </p:cNvSpPr>
          <p:nvPr>
            <p:ph type="ftr" sz="quarter" idx="4"/>
          </p:nvPr>
        </p:nvSpPr>
        <p:spPr bwMode="auto">
          <a:xfrm>
            <a:off x="0"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eaLnBrk="1" hangingPunct="1">
              <a:defRPr sz="1200">
                <a:latin typeface="SimSun" pitchFamily="2" charset="-122"/>
              </a:defRPr>
            </a:lvl1pPr>
          </a:lstStyle>
          <a:p>
            <a:endParaRPr lang="en-US" altLang="zh-CN"/>
          </a:p>
        </p:txBody>
      </p:sp>
      <p:sp>
        <p:nvSpPr>
          <p:cNvPr id="23559" name="Rectangle 7"/>
          <p:cNvSpPr>
            <a:spLocks noGrp="1" noChangeArrowheads="1"/>
          </p:cNvSpPr>
          <p:nvPr>
            <p:ph type="sldNum" sz="quarter" idx="5"/>
          </p:nvPr>
        </p:nvSpPr>
        <p:spPr bwMode="auto">
          <a:xfrm>
            <a:off x="3970338" y="8829675"/>
            <a:ext cx="3038475" cy="46513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lvl1pPr algn="r" eaLnBrk="1" hangingPunct="1">
              <a:defRPr sz="1200">
                <a:latin typeface="SimSun" pitchFamily="2" charset="-122"/>
              </a:defRPr>
            </a:lvl1pPr>
          </a:lstStyle>
          <a:p>
            <a:fld id="{8DA2099C-E03D-4BEA-80BD-EC59252D8E32}" type="slidenum">
              <a:rPr lang="zh-CN" altLang="en-US"/>
              <a:t>‹#›</a:t>
            </a:fld>
            <a:endParaRPr lang="en-US" altLang="zh-CN"/>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SimSun" pitchFamily="2" charset="-122"/>
        <a:ea typeface="SimSun" pitchFamily="2" charset="-122"/>
        <a:cs typeface="+mn-cs"/>
      </a:defRPr>
    </a:lvl1pPr>
    <a:lvl2pPr marL="457200" algn="l" rtl="0" fontAlgn="base">
      <a:spcBef>
        <a:spcPct val="30000"/>
      </a:spcBef>
      <a:spcAft>
        <a:spcPct val="0"/>
      </a:spcAft>
      <a:defRPr sz="1200" kern="1200">
        <a:solidFill>
          <a:schemeClr val="tx1"/>
        </a:solidFill>
        <a:latin typeface="SimSun" pitchFamily="2" charset="-122"/>
        <a:ea typeface="SimSun" pitchFamily="2" charset="-122"/>
        <a:cs typeface="+mn-cs"/>
      </a:defRPr>
    </a:lvl2pPr>
    <a:lvl3pPr marL="914400" algn="l" rtl="0" fontAlgn="base">
      <a:spcBef>
        <a:spcPct val="30000"/>
      </a:spcBef>
      <a:spcAft>
        <a:spcPct val="0"/>
      </a:spcAft>
      <a:defRPr sz="1200" kern="1200">
        <a:solidFill>
          <a:schemeClr val="tx1"/>
        </a:solidFill>
        <a:latin typeface="SimSun" pitchFamily="2" charset="-122"/>
        <a:ea typeface="SimSun" pitchFamily="2" charset="-122"/>
        <a:cs typeface="+mn-cs"/>
      </a:defRPr>
    </a:lvl3pPr>
    <a:lvl4pPr marL="1371600" algn="l" rtl="0" fontAlgn="base">
      <a:spcBef>
        <a:spcPct val="30000"/>
      </a:spcBef>
      <a:spcAft>
        <a:spcPct val="0"/>
      </a:spcAft>
      <a:defRPr sz="1200" kern="1200">
        <a:solidFill>
          <a:schemeClr val="tx1"/>
        </a:solidFill>
        <a:latin typeface="SimSun" pitchFamily="2" charset="-122"/>
        <a:ea typeface="SimSun" pitchFamily="2" charset="-122"/>
        <a:cs typeface="+mn-cs"/>
      </a:defRPr>
    </a:lvl4pPr>
    <a:lvl5pPr marL="1828800" algn="l" rtl="0" fontAlgn="base">
      <a:spcBef>
        <a:spcPct val="30000"/>
      </a:spcBef>
      <a:spcAft>
        <a:spcPct val="0"/>
      </a:spcAft>
      <a:defRPr sz="1200" kern="1200">
        <a:solidFill>
          <a:schemeClr val="tx1"/>
        </a:solidFill>
        <a:latin typeface="SimSun" pitchFamily="2" charset="-122"/>
        <a:ea typeface="SimSun" pitchFamily="2" charset="-122"/>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396C443-04BC-4639-B5F7-E14A7E3E0041}" type="slidenum">
              <a:rPr lang="zh-CN" altLang="en-US"/>
              <a:t>1</a:t>
            </a:fld>
            <a:endParaRPr lang="en-US" altLang="zh-CN"/>
          </a:p>
        </p:txBody>
      </p:sp>
      <p:sp>
        <p:nvSpPr>
          <p:cNvPr id="24578" name="Rectangle 2"/>
          <p:cNvSpPr>
            <a:spLocks noGrp="1" noRot="1" noChangeAspect="1" noChangeArrowheads="1" noTextEdit="1"/>
          </p:cNvSpPr>
          <p:nvPr>
            <p:ph type="sldImg"/>
          </p:nvPr>
        </p:nvSpPr>
        <p:spPr/>
      </p:sp>
      <p:sp>
        <p:nvSpPr>
          <p:cNvPr id="24579" name="Rectangle 3"/>
          <p:cNvSpPr>
            <a:spLocks noGrp="1" noChangeArrowheads="1"/>
          </p:cNvSpPr>
          <p:nvPr>
            <p:ph type="body" idx="1"/>
          </p:nvPr>
        </p:nvSpPr>
        <p:spPr/>
        <p:txBody>
          <a:bodyPr/>
          <a:lstStyle/>
          <a:p>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2CF0935B-4DEA-4EF8-8239-91476F264453}" type="slidenum">
              <a:rPr lang="en-US" altLang="zh-CN"/>
              <a:t>20</a:t>
            </a:fld>
            <a:endParaRPr lang="en-US" altLang="zh-CN"/>
          </a:p>
        </p:txBody>
      </p:sp>
      <p:sp>
        <p:nvSpPr>
          <p:cNvPr id="733186" name="Rectangle 2"/>
          <p:cNvSpPr>
            <a:spLocks noGrp="1" noRot="1" noChangeAspect="1" noChangeArrowheads="1" noTextEdit="1"/>
          </p:cNvSpPr>
          <p:nvPr>
            <p:ph type="sldImg"/>
          </p:nvPr>
        </p:nvSpPr>
        <p:spPr/>
      </p:sp>
      <p:sp>
        <p:nvSpPr>
          <p:cNvPr id="73318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CFD5C55-7000-42F4-B920-956DD3BA0496}" type="slidenum">
              <a:rPr lang="en-US" altLang="zh-CN"/>
              <a:t>21</a:t>
            </a:fld>
            <a:endParaRPr lang="en-US" altLang="zh-CN"/>
          </a:p>
        </p:txBody>
      </p:sp>
      <p:sp>
        <p:nvSpPr>
          <p:cNvPr id="718850" name="Rectangle 2"/>
          <p:cNvSpPr>
            <a:spLocks noGrp="1" noRot="1" noChangeAspect="1" noChangeArrowheads="1" noTextEdit="1"/>
          </p:cNvSpPr>
          <p:nvPr>
            <p:ph type="sldImg"/>
          </p:nvPr>
        </p:nvSpPr>
        <p:spPr/>
      </p:sp>
      <p:sp>
        <p:nvSpPr>
          <p:cNvPr id="7188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ACFD5C55-7000-42F4-B920-956DD3BA0496}" type="slidenum">
              <a:rPr lang="en-US" altLang="zh-CN"/>
              <a:t>22</a:t>
            </a:fld>
            <a:endParaRPr lang="en-US" altLang="zh-CN"/>
          </a:p>
        </p:txBody>
      </p:sp>
      <p:sp>
        <p:nvSpPr>
          <p:cNvPr id="718850" name="Rectangle 2"/>
          <p:cNvSpPr>
            <a:spLocks noGrp="1" noRot="1" noChangeAspect="1" noChangeArrowheads="1" noTextEdit="1"/>
          </p:cNvSpPr>
          <p:nvPr>
            <p:ph type="sldImg"/>
          </p:nvPr>
        </p:nvSpPr>
        <p:spPr/>
      </p:sp>
      <p:sp>
        <p:nvSpPr>
          <p:cNvPr id="7188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9871A663-6E23-4A95-A949-16377AD56FCB}" type="slidenum">
              <a:rPr lang="en-US" altLang="zh-CN"/>
              <a:t>23</a:t>
            </a:fld>
            <a:endParaRPr lang="en-US" altLang="zh-CN"/>
          </a:p>
        </p:txBody>
      </p:sp>
      <p:sp>
        <p:nvSpPr>
          <p:cNvPr id="719874" name="Rectangle 2"/>
          <p:cNvSpPr>
            <a:spLocks noGrp="1" noRot="1" noChangeAspect="1" noChangeArrowheads="1" noTextEdit="1"/>
          </p:cNvSpPr>
          <p:nvPr>
            <p:ph type="sldImg"/>
          </p:nvPr>
        </p:nvSpPr>
        <p:spPr/>
      </p:sp>
      <p:sp>
        <p:nvSpPr>
          <p:cNvPr id="7198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E9973D2-888E-4B29-B31F-601590F8F7CD}" type="slidenum">
              <a:rPr lang="en-US" altLang="zh-CN"/>
              <a:t>24</a:t>
            </a:fld>
            <a:endParaRPr lang="en-US" altLang="zh-CN"/>
          </a:p>
        </p:txBody>
      </p:sp>
      <p:sp>
        <p:nvSpPr>
          <p:cNvPr id="720898" name="Rectangle 2"/>
          <p:cNvSpPr>
            <a:spLocks noGrp="1" noRot="1" noChangeAspect="1" noChangeArrowheads="1" noTextEdit="1"/>
          </p:cNvSpPr>
          <p:nvPr>
            <p:ph type="sldImg"/>
          </p:nvPr>
        </p:nvSpPr>
        <p:spPr/>
      </p:sp>
      <p:sp>
        <p:nvSpPr>
          <p:cNvPr id="7208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6A2C025A-004F-4177-A9EC-2B3AE2E1744C}" type="slidenum">
              <a:rPr lang="en-US" altLang="zh-CN"/>
              <a:t>25</a:t>
            </a:fld>
            <a:endParaRPr lang="en-US" altLang="zh-CN"/>
          </a:p>
        </p:txBody>
      </p:sp>
      <p:sp>
        <p:nvSpPr>
          <p:cNvPr id="721922" name="Rectangle 2"/>
          <p:cNvSpPr>
            <a:spLocks noGrp="1" noRot="1" noChangeAspect="1" noChangeArrowheads="1" noTextEdit="1"/>
          </p:cNvSpPr>
          <p:nvPr>
            <p:ph type="sldImg"/>
          </p:nvPr>
        </p:nvSpPr>
        <p:spPr/>
      </p:sp>
      <p:sp>
        <p:nvSpPr>
          <p:cNvPr id="72192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D4273E1E-8948-4B2F-8BCA-D9268C444C9A}" type="slidenum">
              <a:rPr lang="en-US" altLang="zh-CN"/>
              <a:t>26</a:t>
            </a:fld>
            <a:endParaRPr lang="en-US" altLang="zh-CN"/>
          </a:p>
        </p:txBody>
      </p:sp>
      <p:sp>
        <p:nvSpPr>
          <p:cNvPr id="722946" name="Rectangle 2"/>
          <p:cNvSpPr>
            <a:spLocks noGrp="1" noRot="1" noChangeAspect="1" noChangeArrowheads="1" noTextEdit="1"/>
          </p:cNvSpPr>
          <p:nvPr>
            <p:ph type="sldImg"/>
          </p:nvPr>
        </p:nvSpPr>
        <p:spPr/>
      </p:sp>
      <p:sp>
        <p:nvSpPr>
          <p:cNvPr id="7229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982D66F-71AF-49CE-9BF7-BB9F1827CB8C}" type="slidenum">
              <a:rPr lang="en-US" altLang="zh-CN"/>
              <a:t>27</a:t>
            </a:fld>
            <a:endParaRPr lang="en-US" altLang="zh-CN"/>
          </a:p>
        </p:txBody>
      </p:sp>
      <p:sp>
        <p:nvSpPr>
          <p:cNvPr id="723970" name="Rectangle 2"/>
          <p:cNvSpPr>
            <a:spLocks noGrp="1" noRot="1" noChangeAspect="1" noChangeArrowheads="1" noTextEdit="1"/>
          </p:cNvSpPr>
          <p:nvPr>
            <p:ph type="sldImg"/>
          </p:nvPr>
        </p:nvSpPr>
        <p:spPr/>
      </p:sp>
      <p:sp>
        <p:nvSpPr>
          <p:cNvPr id="7239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982D66F-71AF-49CE-9BF7-BB9F1827CB8C}" type="slidenum">
              <a:rPr lang="en-US" altLang="zh-CN"/>
              <a:t>28</a:t>
            </a:fld>
            <a:endParaRPr lang="en-US" altLang="zh-CN"/>
          </a:p>
        </p:txBody>
      </p:sp>
      <p:sp>
        <p:nvSpPr>
          <p:cNvPr id="723970" name="Rectangle 2"/>
          <p:cNvSpPr>
            <a:spLocks noGrp="1" noRot="1" noChangeAspect="1" noChangeArrowheads="1" noTextEdit="1"/>
          </p:cNvSpPr>
          <p:nvPr>
            <p:ph type="sldImg"/>
          </p:nvPr>
        </p:nvSpPr>
        <p:spPr/>
      </p:sp>
      <p:sp>
        <p:nvSpPr>
          <p:cNvPr id="7239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982D66F-71AF-49CE-9BF7-BB9F1827CB8C}" type="slidenum">
              <a:rPr lang="en-US" altLang="zh-CN"/>
              <a:t>29</a:t>
            </a:fld>
            <a:endParaRPr lang="en-US" altLang="zh-CN"/>
          </a:p>
        </p:txBody>
      </p:sp>
      <p:sp>
        <p:nvSpPr>
          <p:cNvPr id="723970" name="Rectangle 2"/>
          <p:cNvSpPr>
            <a:spLocks noGrp="1" noRot="1" noChangeAspect="1" noChangeArrowheads="1" noTextEdit="1"/>
          </p:cNvSpPr>
          <p:nvPr>
            <p:ph type="sldImg"/>
          </p:nvPr>
        </p:nvSpPr>
        <p:spPr/>
      </p:sp>
      <p:sp>
        <p:nvSpPr>
          <p:cNvPr id="7239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CF096E9-7F23-447C-A93B-AD8E1A7E551C}" type="slidenum">
              <a:rPr lang="en-US" altLang="zh-CN"/>
              <a:t>2</a:t>
            </a:fld>
            <a:endParaRPr lang="en-US" altLang="zh-CN"/>
          </a:p>
        </p:txBody>
      </p:sp>
      <p:sp>
        <p:nvSpPr>
          <p:cNvPr id="210946" name="Rectangle 2"/>
          <p:cNvSpPr>
            <a:spLocks noGrp="1" noRot="1" noChangeAspect="1" noChangeArrowheads="1" noTextEdit="1"/>
          </p:cNvSpPr>
          <p:nvPr>
            <p:ph type="sldImg"/>
          </p:nvPr>
        </p:nvSpPr>
        <p:spPr/>
      </p:sp>
      <p:sp>
        <p:nvSpPr>
          <p:cNvPr id="210947"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F982D66F-71AF-49CE-9BF7-BB9F1827CB8C}" type="slidenum">
              <a:rPr lang="en-US" altLang="zh-CN"/>
              <a:t>30</a:t>
            </a:fld>
            <a:endParaRPr lang="en-US" altLang="zh-CN"/>
          </a:p>
        </p:txBody>
      </p:sp>
      <p:sp>
        <p:nvSpPr>
          <p:cNvPr id="723970" name="Rectangle 2"/>
          <p:cNvSpPr>
            <a:spLocks noGrp="1" noRot="1" noChangeAspect="1" noChangeArrowheads="1" noTextEdit="1"/>
          </p:cNvSpPr>
          <p:nvPr>
            <p:ph type="sldImg"/>
          </p:nvPr>
        </p:nvSpPr>
        <p:spPr/>
      </p:sp>
      <p:sp>
        <p:nvSpPr>
          <p:cNvPr id="72397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8E1AB2F-27EA-44E8-8531-631701F7469F}" type="slidenum">
              <a:rPr lang="en-US" altLang="zh-CN"/>
              <a:t>3</a:t>
            </a:fld>
            <a:endParaRPr lang="en-US" altLang="zh-CN"/>
          </a:p>
        </p:txBody>
      </p:sp>
      <p:sp>
        <p:nvSpPr>
          <p:cNvPr id="285698" name="Rectangle 2"/>
          <p:cNvSpPr>
            <a:spLocks noGrp="1" noRot="1" noChangeAspect="1" noChangeArrowheads="1" noTextEdit="1"/>
          </p:cNvSpPr>
          <p:nvPr>
            <p:ph type="sldImg"/>
          </p:nvPr>
        </p:nvSpPr>
        <p:spPr/>
      </p:sp>
      <p:sp>
        <p:nvSpPr>
          <p:cNvPr id="285699" name="Rectangle 3"/>
          <p:cNvSpPr>
            <a:spLocks noGrp="1" noChangeArrowheads="1"/>
          </p:cNvSpPr>
          <p:nvPr>
            <p:ph type="body" idx="1"/>
          </p:nvPr>
        </p:nvSpPr>
        <p:spPr/>
        <p:txBody>
          <a:bodyPr/>
          <a:lstStyle/>
          <a:p>
            <a:r>
              <a:rPr lang="zh-CN" altLang="zh-CN" dirty="0">
                <a:sym typeface="+mn-ea"/>
              </a:rPr>
              <a:t>数据链路层不必考虑物理层如何实现比特传输的细节。甚至还可以更简单地设想好像是沿着两个数据链路层之间的水平方向把帧直接发送到对方</a:t>
            </a:r>
            <a:r>
              <a:rPr lang="zh-CN" altLang="en-US" dirty="0">
                <a:sym typeface="+mn-ea"/>
              </a:rPr>
              <a:t>。</a:t>
            </a:r>
            <a:endParaRPr lang="zh-CN" altLang="en-US" dirty="0"/>
          </a:p>
          <a:p>
            <a:endParaRPr lang="zh-CN" altLang="zh-CN"/>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617D2FE-0E7A-4EDE-9D17-387B81330F85}" type="slidenum">
              <a:rPr lang="en-US" altLang="zh-CN"/>
              <a:t>4</a:t>
            </a:fld>
            <a:endParaRPr lang="en-US" altLang="zh-CN"/>
          </a:p>
        </p:txBody>
      </p:sp>
      <p:sp>
        <p:nvSpPr>
          <p:cNvPr id="207874" name="Rectangle 2"/>
          <p:cNvSpPr>
            <a:spLocks noGrp="1" noRot="1" noChangeAspect="1" noChangeArrowheads="1" noTextEdit="1"/>
          </p:cNvSpPr>
          <p:nvPr>
            <p:ph type="sldImg"/>
          </p:nvPr>
        </p:nvSpPr>
        <p:spPr/>
      </p:sp>
      <p:sp>
        <p:nvSpPr>
          <p:cNvPr id="207875"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80C6CEFC-6879-4C1F-830F-899A57AC4D3E}" type="slidenum">
              <a:rPr lang="en-US" altLang="zh-CN"/>
              <a:t>5</a:t>
            </a:fld>
            <a:endParaRPr lang="en-US" altLang="zh-CN"/>
          </a:p>
        </p:txBody>
      </p:sp>
      <p:sp>
        <p:nvSpPr>
          <p:cNvPr id="206850" name="Rectangle 2"/>
          <p:cNvSpPr>
            <a:spLocks noGrp="1" noRot="1" noChangeAspect="1" noChangeArrowheads="1" noTextEdit="1"/>
          </p:cNvSpPr>
          <p:nvPr>
            <p:ph type="sldImg"/>
          </p:nvPr>
        </p:nvSpPr>
        <p:spPr/>
      </p:sp>
      <p:sp>
        <p:nvSpPr>
          <p:cNvPr id="20685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B8E1AB2F-27EA-44E8-8531-631701F7469F}" type="slidenum">
              <a:rPr lang="en-US" altLang="zh-CN"/>
              <a:t>6</a:t>
            </a:fld>
            <a:endParaRPr lang="en-US" altLang="zh-CN"/>
          </a:p>
        </p:txBody>
      </p:sp>
      <p:sp>
        <p:nvSpPr>
          <p:cNvPr id="285698" name="Rectangle 2"/>
          <p:cNvSpPr>
            <a:spLocks noGrp="1" noRot="1" noChangeAspect="1" noChangeArrowheads="1" noTextEdit="1"/>
          </p:cNvSpPr>
          <p:nvPr>
            <p:ph type="sldImg"/>
          </p:nvPr>
        </p:nvSpPr>
        <p:spPr/>
      </p:sp>
      <p:sp>
        <p:nvSpPr>
          <p:cNvPr id="285699"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0AEDDC0F-B4C9-4DD2-ADFC-CB74058A1097}" type="slidenum">
              <a:rPr lang="en-US" altLang="zh-CN"/>
              <a:t>9</a:t>
            </a:fld>
            <a:endParaRPr lang="en-US" altLang="zh-CN"/>
          </a:p>
        </p:txBody>
      </p:sp>
      <p:sp>
        <p:nvSpPr>
          <p:cNvPr id="580610" name="Rectangle 2"/>
          <p:cNvSpPr>
            <a:spLocks noGrp="1" noRot="1" noChangeAspect="1" noChangeArrowheads="1" noTextEdit="1"/>
          </p:cNvSpPr>
          <p:nvPr>
            <p:ph type="sldImg"/>
          </p:nvPr>
        </p:nvSpPr>
        <p:spPr/>
      </p:sp>
      <p:sp>
        <p:nvSpPr>
          <p:cNvPr id="580611"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7F7FCF8-3519-4F34-B319-5FB46AA1627D}" type="slidenum">
              <a:rPr lang="en-US" altLang="zh-CN"/>
              <a:t>15</a:t>
            </a:fld>
            <a:endParaRPr lang="en-US" altLang="zh-CN"/>
          </a:p>
        </p:txBody>
      </p:sp>
      <p:sp>
        <p:nvSpPr>
          <p:cNvPr id="583682" name="Rectangle 2"/>
          <p:cNvSpPr>
            <a:spLocks noGrp="1" noRot="1" noChangeAspect="1" noChangeArrowheads="1" noTextEdit="1"/>
          </p:cNvSpPr>
          <p:nvPr>
            <p:ph type="sldImg"/>
          </p:nvPr>
        </p:nvSpPr>
        <p:spPr/>
      </p:sp>
      <p:sp>
        <p:nvSpPr>
          <p:cNvPr id="583683" name="Rectangle 3"/>
          <p:cNvSpPr>
            <a:spLocks noGrp="1" noChangeArrowheads="1"/>
          </p:cNvSpPr>
          <p:nvPr>
            <p:ph type="body" idx="1"/>
          </p:nvPr>
        </p:nvSpPr>
        <p:spPr/>
        <p:txBody>
          <a:bodyPr/>
          <a:lstStyle/>
          <a:p>
            <a:endParaRPr lang="zh-CN" altLang="zh-CN"/>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p:txBody>
          <a:bodyPr/>
          <a:lstStyle/>
          <a:p>
            <a:fld id="{57F7FCF8-3519-4F34-B319-5FB46AA1627D}" type="slidenum">
              <a:rPr lang="en-US" altLang="zh-CN"/>
              <a:t>16</a:t>
            </a:fld>
            <a:endParaRPr lang="en-US" altLang="zh-CN"/>
          </a:p>
        </p:txBody>
      </p:sp>
      <p:sp>
        <p:nvSpPr>
          <p:cNvPr id="583682" name="Rectangle 2"/>
          <p:cNvSpPr>
            <a:spLocks noGrp="1" noRot="1" noChangeAspect="1" noChangeArrowheads="1" noTextEdit="1"/>
          </p:cNvSpPr>
          <p:nvPr>
            <p:ph type="sldImg"/>
          </p:nvPr>
        </p:nvSpPr>
        <p:spPr/>
      </p:sp>
      <p:sp>
        <p:nvSpPr>
          <p:cNvPr id="583683" name="Rectangle 3"/>
          <p:cNvSpPr>
            <a:spLocks noGrp="1" noChangeArrowheads="1"/>
          </p:cNvSpPr>
          <p:nvPr>
            <p:ph type="body" idx="1"/>
          </p:nvPr>
        </p:nvSpPr>
        <p:spPr/>
        <p:txBody>
          <a:bodyPr/>
          <a:lstStyle/>
          <a:p>
            <a:endParaRPr lang="zh-CN" altLang="zh-CN"/>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标题幻灯片">
    <p:spTree>
      <p:nvGrpSpPr>
        <p:cNvPr id="1" name=""/>
        <p:cNvGrpSpPr/>
        <p:nvPr/>
      </p:nvGrpSpPr>
      <p:grpSpPr>
        <a:xfrm>
          <a:off x="0" y="0"/>
          <a:ext cx="0" cy="0"/>
          <a:chOff x="0" y="0"/>
          <a:chExt cx="0" cy="0"/>
        </a:xfrm>
      </p:grpSpPr>
      <p:sp>
        <p:nvSpPr>
          <p:cNvPr id="16386" name="Rectangle 2"/>
          <p:cNvSpPr>
            <a:spLocks noGrp="1" noChangeArrowheads="1"/>
          </p:cNvSpPr>
          <p:nvPr>
            <p:ph type="ctrTitle"/>
          </p:nvPr>
        </p:nvSpPr>
        <p:spPr>
          <a:xfrm>
            <a:off x="742950" y="685800"/>
            <a:ext cx="8420100" cy="2127250"/>
          </a:xfrm>
        </p:spPr>
        <p:txBody>
          <a:bodyPr/>
          <a:lstStyle>
            <a:lvl1pPr algn="ctr">
              <a:defRPr sz="5400" b="1">
                <a:solidFill>
                  <a:srgbClr val="333399"/>
                </a:solidFill>
                <a:latin typeface="黑体" pitchFamily="2" charset="-122"/>
                <a:ea typeface="黑体" pitchFamily="2" charset="-122"/>
              </a:defRPr>
            </a:lvl1pPr>
          </a:lstStyle>
          <a:p>
            <a:pPr lvl="0"/>
            <a:r>
              <a:rPr lang="zh-CN" altLang="en-US" noProof="0"/>
              <a:t>单击此处编辑母版标题样式</a:t>
            </a:r>
            <a:endParaRPr lang="en-US" altLang="zh-CN" noProof="0" dirty="0"/>
          </a:p>
        </p:txBody>
      </p:sp>
      <p:sp>
        <p:nvSpPr>
          <p:cNvPr id="16387" name="Rectangle 3"/>
          <p:cNvSpPr>
            <a:spLocks noGrp="1" noChangeArrowheads="1"/>
          </p:cNvSpPr>
          <p:nvPr>
            <p:ph type="subTitle" idx="1"/>
          </p:nvPr>
        </p:nvSpPr>
        <p:spPr>
          <a:xfrm>
            <a:off x="1485900" y="3270250"/>
            <a:ext cx="6934200" cy="2209800"/>
          </a:xfrm>
        </p:spPr>
        <p:txBody>
          <a:bodyPr/>
          <a:lstStyle>
            <a:lvl1pPr marL="0" indent="0" algn="ctr">
              <a:buFont typeface="Wingdings" panose="05000000000000000000" pitchFamily="2" charset="2"/>
              <a:buNone/>
              <a:defRPr sz="3600" b="1">
                <a:latin typeface="黑体" pitchFamily="2" charset="-122"/>
                <a:ea typeface="黑体" pitchFamily="2" charset="-122"/>
              </a:defRPr>
            </a:lvl1pPr>
          </a:lstStyle>
          <a:p>
            <a:pPr lvl="0"/>
            <a:r>
              <a:rPr lang="zh-CN" altLang="en-US" noProof="0"/>
              <a:t>单击此处编辑母版副标题样式</a:t>
            </a:r>
            <a:endParaRPr lang="en-US" altLang="zh-CN" noProof="0" dirty="0"/>
          </a:p>
        </p:txBody>
      </p:sp>
      <p:sp>
        <p:nvSpPr>
          <p:cNvPr id="16388" name="Rectangle 4"/>
          <p:cNvSpPr>
            <a:spLocks noGrp="1" noChangeArrowheads="1"/>
          </p:cNvSpPr>
          <p:nvPr>
            <p:ph type="dt" sz="half" idx="2"/>
          </p:nvPr>
        </p:nvSpPr>
        <p:spPr/>
        <p:txBody>
          <a:bodyPr/>
          <a:lstStyle>
            <a:lvl1pPr>
              <a:defRPr/>
            </a:lvl1pPr>
          </a:lstStyle>
          <a:p>
            <a:endParaRPr lang="en-US" altLang="zh-CN"/>
          </a:p>
        </p:txBody>
      </p:sp>
      <p:sp>
        <p:nvSpPr>
          <p:cNvPr id="16389" name="Rectangle 5"/>
          <p:cNvSpPr>
            <a:spLocks noGrp="1" noChangeArrowheads="1"/>
          </p:cNvSpPr>
          <p:nvPr>
            <p:ph type="ftr" sz="quarter" idx="3"/>
          </p:nvPr>
        </p:nvSpPr>
        <p:spPr/>
        <p:txBody>
          <a:bodyPr/>
          <a:lstStyle>
            <a:lvl1pPr>
              <a:defRPr/>
            </a:lvl1pPr>
          </a:lstStyle>
          <a:p>
            <a:endParaRPr lang="en-US" altLang="zh-CN"/>
          </a:p>
        </p:txBody>
      </p:sp>
      <p:sp>
        <p:nvSpPr>
          <p:cNvPr id="16390" name="Rectangle 6"/>
          <p:cNvSpPr>
            <a:spLocks noGrp="1" noChangeArrowheads="1"/>
          </p:cNvSpPr>
          <p:nvPr>
            <p:ph type="sldNum" sz="quarter" idx="4"/>
          </p:nvPr>
        </p:nvSpPr>
        <p:spPr/>
        <p:txBody>
          <a:bodyPr/>
          <a:lstStyle>
            <a:lvl1pPr>
              <a:defRPr/>
            </a:lvl1pPr>
          </a:lstStyle>
          <a:p>
            <a:fld id="{AC80574E-8B94-4515-ADE1-BF6C35829DF0}" type="slidenum">
              <a:rPr lang="zh-CN" altLang="en-US"/>
              <a:t>‹#›</a:t>
            </a:fld>
            <a:endParaRPr lang="en-US" altLang="zh-CN"/>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竖排文字占位符 2"/>
          <p:cNvSpPr>
            <a:spLocks noGrp="1"/>
          </p:cNvSpPr>
          <p:nvPr>
            <p:ph type="body" orient="vert" idx="1"/>
          </p:nvPr>
        </p:nvSpPr>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A2236A91-AB49-49FF-BD59-8386391FD12B}"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7181850" y="277813"/>
            <a:ext cx="2379662" cy="5853112"/>
          </a:xfrm>
        </p:spPr>
        <p:txBody>
          <a:bodyPr vert="eaVert"/>
          <a:lstStyle/>
          <a:p>
            <a:r>
              <a:rPr lang="zh-CN" altLang="en-US"/>
              <a:t>单击此处编辑母版标题样式</a:t>
            </a:r>
          </a:p>
        </p:txBody>
      </p:sp>
      <p:sp>
        <p:nvSpPr>
          <p:cNvPr id="3" name="竖排文字占位符 2"/>
          <p:cNvSpPr>
            <a:spLocks noGrp="1"/>
          </p:cNvSpPr>
          <p:nvPr>
            <p:ph type="body" orient="vert" idx="1"/>
          </p:nvPr>
        </p:nvSpPr>
        <p:spPr>
          <a:xfrm>
            <a:off x="495300" y="277813"/>
            <a:ext cx="6534150" cy="5853112"/>
          </a:xfrm>
        </p:spPr>
        <p:txBody>
          <a:bodyPr vert="eaVert"/>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D98FACEB-921B-4428-A32E-7A6FF935A2DD}" type="slidenum">
              <a:rPr lang="zh-CN" altLang="en-US"/>
              <a:t>‹#›</a:t>
            </a:fld>
            <a:endParaRPr lang="en-US" altLang="zh-CN"/>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TwoObj" preserve="1">
  <p:cSld name="标题，文本与两项内容">
    <p:spTree>
      <p:nvGrpSpPr>
        <p:cNvPr id="1" name=""/>
        <p:cNvGrpSpPr/>
        <p:nvPr/>
      </p:nvGrpSpPr>
      <p:grpSpPr>
        <a:xfrm>
          <a:off x="0" y="0"/>
          <a:ext cx="0" cy="0"/>
          <a:chOff x="0" y="0"/>
          <a:chExt cx="0" cy="0"/>
        </a:xfrm>
      </p:grpSpPr>
      <p:sp>
        <p:nvSpPr>
          <p:cNvPr id="2" name="标题 1"/>
          <p:cNvSpPr>
            <a:spLocks noGrp="1"/>
          </p:cNvSpPr>
          <p:nvPr>
            <p:ph type="title"/>
          </p:nvPr>
        </p:nvSpPr>
        <p:spPr>
          <a:xfrm>
            <a:off x="488504" y="188640"/>
            <a:ext cx="8915400" cy="792088"/>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quarter" idx="2"/>
          </p:nvPr>
        </p:nvSpPr>
        <p:spPr>
          <a:xfrm>
            <a:off x="5029200" y="1196752"/>
            <a:ext cx="4381500" cy="2376587"/>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内容占位符 4"/>
          <p:cNvSpPr>
            <a:spLocks noGrp="1"/>
          </p:cNvSpPr>
          <p:nvPr>
            <p:ph sz="quarter" idx="3"/>
          </p:nvPr>
        </p:nvSpPr>
        <p:spPr>
          <a:xfrm>
            <a:off x="5029200" y="3754339"/>
            <a:ext cx="4381500" cy="2376586"/>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p>
        </p:txBody>
      </p:sp>
      <p:sp>
        <p:nvSpPr>
          <p:cNvPr id="6" name="日期占位符 5"/>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7" name="页脚占位符 6"/>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8" name="灯片编号占位符 7"/>
          <p:cNvSpPr>
            <a:spLocks noGrp="1"/>
          </p:cNvSpPr>
          <p:nvPr>
            <p:ph type="sldNum" sz="quarter" idx="12"/>
          </p:nvPr>
        </p:nvSpPr>
        <p:spPr>
          <a:xfrm>
            <a:off x="7099300" y="6248400"/>
            <a:ext cx="2311400" cy="457200"/>
          </a:xfrm>
        </p:spPr>
        <p:txBody>
          <a:bodyPr/>
          <a:lstStyle>
            <a:lvl1pPr>
              <a:defRPr/>
            </a:lvl1pPr>
          </a:lstStyle>
          <a:p>
            <a:fld id="{3C52F4D9-41EC-423B-B963-42D1C41ACCC5}" type="slidenum">
              <a:rPr lang="zh-CN" altLang="en-US"/>
              <a:t>‹#›</a:t>
            </a:fld>
            <a:endParaRPr lang="en-US" altLang="zh-CN"/>
          </a:p>
        </p:txBody>
      </p:sp>
      <p:sp>
        <p:nvSpPr>
          <p:cNvPr id="9"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xAndClipArt" preserve="1">
  <p:cSld name="标题，文本与剪贴画">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1"/>
            <a:ext cx="8915400" cy="792087"/>
          </a:xfrm>
        </p:spPr>
        <p:txBody>
          <a:bodyPr/>
          <a:lstStyle/>
          <a:p>
            <a:r>
              <a:rPr lang="zh-CN" altLang="en-US"/>
              <a:t>单击此处编辑母版标题样式</a:t>
            </a:r>
          </a:p>
        </p:txBody>
      </p:sp>
      <p:sp>
        <p:nvSpPr>
          <p:cNvPr id="3" name="文本占位符 2"/>
          <p:cNvSpPr>
            <a:spLocks noGrp="1"/>
          </p:cNvSpPr>
          <p:nvPr>
            <p:ph type="body" sz="half" idx="1"/>
          </p:nvPr>
        </p:nvSpPr>
        <p:spPr>
          <a:xfrm>
            <a:off x="495300" y="1196752"/>
            <a:ext cx="4381500" cy="4934173"/>
          </a:xfrm>
        </p:spPr>
        <p:txBody>
          <a:body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剪贴画占位符 3"/>
          <p:cNvSpPr>
            <a:spLocks noGrp="1"/>
          </p:cNvSpPr>
          <p:nvPr>
            <p:ph type="clipArt" sz="half" idx="2" hasCustomPrompt="1"/>
          </p:nvPr>
        </p:nvSpPr>
        <p:spPr>
          <a:xfrm>
            <a:off x="5029200" y="1196752"/>
            <a:ext cx="4381500" cy="4934173"/>
          </a:xfrm>
        </p:spPr>
        <p:txBody>
          <a:bodyPr/>
          <a:lstStyle/>
          <a:p>
            <a:r>
              <a:rPr lang="zh-CN" altLang="en-US"/>
              <a:t>单击图标添加剪 贴画</a:t>
            </a:r>
          </a:p>
        </p:txBody>
      </p:sp>
      <p:sp>
        <p:nvSpPr>
          <p:cNvPr id="5" name="日期占位符 4"/>
          <p:cNvSpPr>
            <a:spLocks noGrp="1"/>
          </p:cNvSpPr>
          <p:nvPr>
            <p:ph type="dt" sz="half" idx="10"/>
          </p:nvPr>
        </p:nvSpPr>
        <p:spPr>
          <a:xfrm>
            <a:off x="495300" y="6248400"/>
            <a:ext cx="2311400" cy="457200"/>
          </a:xfrm>
        </p:spPr>
        <p:txBody>
          <a:bodyPr/>
          <a:lstStyle>
            <a:lvl1pPr>
              <a:defRPr/>
            </a:lvl1pPr>
          </a:lstStyle>
          <a:p>
            <a:endParaRPr lang="en-US" altLang="zh-CN"/>
          </a:p>
        </p:txBody>
      </p:sp>
      <p:sp>
        <p:nvSpPr>
          <p:cNvPr id="6" name="页脚占位符 5"/>
          <p:cNvSpPr>
            <a:spLocks noGrp="1"/>
          </p:cNvSpPr>
          <p:nvPr>
            <p:ph type="ftr" sz="quarter" idx="11"/>
          </p:nvPr>
        </p:nvSpPr>
        <p:spPr>
          <a:xfrm>
            <a:off x="3384550" y="6248400"/>
            <a:ext cx="3136900" cy="457200"/>
          </a:xfrm>
        </p:spPr>
        <p:txBody>
          <a:bodyPr/>
          <a:lstStyle>
            <a:lvl1pPr>
              <a:defRPr/>
            </a:lvl1pPr>
          </a:lstStyle>
          <a:p>
            <a:endParaRPr lang="en-US" altLang="zh-CN"/>
          </a:p>
        </p:txBody>
      </p:sp>
      <p:sp>
        <p:nvSpPr>
          <p:cNvPr id="7" name="灯片编号占位符 6"/>
          <p:cNvSpPr>
            <a:spLocks noGrp="1"/>
          </p:cNvSpPr>
          <p:nvPr>
            <p:ph type="sldNum" sz="quarter" idx="12"/>
          </p:nvPr>
        </p:nvSpPr>
        <p:spPr>
          <a:xfrm>
            <a:off x="7099300" y="6248400"/>
            <a:ext cx="2311400" cy="457200"/>
          </a:xfrm>
        </p:spPr>
        <p:txBody>
          <a:bodyPr/>
          <a:lstStyle>
            <a:lvl1pPr>
              <a:defRPr/>
            </a:lvl1pPr>
          </a:lstStyle>
          <a:p>
            <a:fld id="{966CAE82-64C7-4E5B-88D2-F38A61F120C5}"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内容占位符 2"/>
          <p:cNvSpPr>
            <a:spLocks noGrp="1"/>
          </p:cNvSpPr>
          <p:nvPr>
            <p:ph idx="1"/>
          </p:nvPr>
        </p:nvSpPr>
        <p:spPr>
          <a:xfrm>
            <a:off x="495300" y="1196752"/>
            <a:ext cx="9066212" cy="4934173"/>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日期占位符 3"/>
          <p:cNvSpPr>
            <a:spLocks noGrp="1"/>
          </p:cNvSpPr>
          <p:nvPr>
            <p:ph type="dt" sz="half" idx="10"/>
          </p:nvPr>
        </p:nvSpPr>
        <p:spPr/>
        <p:txBody>
          <a:bodyPr/>
          <a:lstStyle>
            <a:lvl1pPr>
              <a:defRPr/>
            </a:lvl1pPr>
          </a:lstStyle>
          <a:p>
            <a:endParaRPr lang="en-US" altLang="zh-CN" dirty="0"/>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7AC79822-BC0D-4DE8-A7E5-90A3732A2B82}" type="slidenum">
              <a:rPr lang="zh-CN" altLang="en-US"/>
              <a:t>‹#›</a:t>
            </a:fld>
            <a:endParaRPr lang="en-US" altLang="zh-CN"/>
          </a:p>
        </p:txBody>
      </p:sp>
      <p:sp>
        <p:nvSpPr>
          <p:cNvPr id="7"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782638" y="4406900"/>
            <a:ext cx="8634858" cy="1362075"/>
          </a:xfrm>
        </p:spPr>
        <p:txBody>
          <a:bodyPr anchor="t"/>
          <a:lstStyle>
            <a:lvl1pPr algn="l">
              <a:defRPr sz="4400" b="1" cap="all">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782638" y="2906713"/>
            <a:ext cx="8634858"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zh-CN" altLang="en-US"/>
              <a:t>单击此处编辑母版文本样式</a:t>
            </a:r>
          </a:p>
        </p:txBody>
      </p:sp>
      <p:sp>
        <p:nvSpPr>
          <p:cNvPr id="4" name="日期占位符 3"/>
          <p:cNvSpPr>
            <a:spLocks noGrp="1"/>
          </p:cNvSpPr>
          <p:nvPr>
            <p:ph type="dt" sz="half" idx="10"/>
          </p:nvPr>
        </p:nvSpPr>
        <p:spPr/>
        <p:txBody>
          <a:bodyPr/>
          <a:lstStyle>
            <a:lvl1pPr>
              <a:defRPr/>
            </a:lvl1pPr>
          </a:lstStyle>
          <a:p>
            <a:endParaRPr lang="en-US" altLang="zh-CN"/>
          </a:p>
        </p:txBody>
      </p:sp>
      <p:sp>
        <p:nvSpPr>
          <p:cNvPr id="5" name="页脚占位符 4"/>
          <p:cNvSpPr>
            <a:spLocks noGrp="1"/>
          </p:cNvSpPr>
          <p:nvPr>
            <p:ph type="ftr" sz="quarter" idx="11"/>
          </p:nvPr>
        </p:nvSpPr>
        <p:spPr/>
        <p:txBody>
          <a:bodyPr/>
          <a:lstStyle>
            <a:lvl1pPr>
              <a:defRPr/>
            </a:lvl1pPr>
          </a:lstStyle>
          <a:p>
            <a:endParaRPr lang="en-US" altLang="zh-CN"/>
          </a:p>
        </p:txBody>
      </p:sp>
      <p:sp>
        <p:nvSpPr>
          <p:cNvPr id="6" name="灯片编号占位符 5"/>
          <p:cNvSpPr>
            <a:spLocks noGrp="1"/>
          </p:cNvSpPr>
          <p:nvPr>
            <p:ph type="sldNum" sz="quarter" idx="12"/>
          </p:nvPr>
        </p:nvSpPr>
        <p:spPr/>
        <p:txBody>
          <a:bodyPr/>
          <a:lstStyle>
            <a:lvl1pPr>
              <a:defRPr/>
            </a:lvl1pPr>
          </a:lstStyle>
          <a:p>
            <a:fld id="{C3F47B36-077D-42FE-9DED-0C77CB87E4B3}" type="slidenum">
              <a:rPr lang="zh-CN" altLang="en-US"/>
              <a:t>‹#›</a:t>
            </a:fld>
            <a:endParaRPr lang="en-US" altLang="zh-CN"/>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内容占位符 2"/>
          <p:cNvSpPr>
            <a:spLocks noGrp="1"/>
          </p:cNvSpPr>
          <p:nvPr>
            <p:ph sz="half" idx="1"/>
          </p:nvPr>
        </p:nvSpPr>
        <p:spPr>
          <a:xfrm>
            <a:off x="495300"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内容占位符 3"/>
          <p:cNvSpPr>
            <a:spLocks noGrp="1"/>
          </p:cNvSpPr>
          <p:nvPr>
            <p:ph sz="half" idx="2"/>
          </p:nvPr>
        </p:nvSpPr>
        <p:spPr>
          <a:xfrm>
            <a:off x="5101208" y="1196752"/>
            <a:ext cx="4460304" cy="4934173"/>
          </a:xfrm>
        </p:spPr>
        <p:txBody>
          <a:bodyPr/>
          <a:lstStyle>
            <a:lvl1pPr>
              <a:defRPr sz="3200" b="1">
                <a:solidFill>
                  <a:schemeClr val="tx1"/>
                </a:solidFill>
                <a:latin typeface="+mn-lt"/>
                <a:ea typeface="黑体" pitchFamily="2" charset="-122"/>
              </a:defRPr>
            </a:lvl1pPr>
            <a:lvl2pPr>
              <a:buClr>
                <a:schemeClr val="accent2"/>
              </a:buCl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buClr>
                <a:srgbClr val="333399"/>
              </a:buClr>
              <a:defRPr sz="2000" b="1">
                <a:solidFill>
                  <a:schemeClr val="tx1"/>
                </a:solidFill>
                <a:latin typeface="+mn-lt"/>
                <a:ea typeface="黑体" pitchFamily="2" charset="-122"/>
              </a:defRPr>
            </a:lvl5pPr>
            <a:lvl6pPr>
              <a:defRPr sz="1800"/>
            </a:lvl6pPr>
            <a:lvl7pPr>
              <a:defRPr sz="1800"/>
            </a:lvl7pPr>
            <a:lvl8pPr>
              <a:defRPr sz="1800"/>
            </a:lvl8pPr>
            <a:lvl9pPr>
              <a:defRPr sz="18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40B52295-AD8D-47A8-A4D5-D2F6B9F48E3F}" type="slidenum">
              <a:rPr lang="zh-CN" altLang="en-US"/>
              <a:t>‹#›</a:t>
            </a:fld>
            <a:endParaRPr lang="en-US" altLang="zh-CN"/>
          </a:p>
        </p:txBody>
      </p:sp>
      <p:sp>
        <p:nvSpPr>
          <p:cNvPr id="8"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792088"/>
          </a:xfrm>
        </p:spPr>
        <p:txBody>
          <a:bodyPr/>
          <a:lstStyle>
            <a:lvl1pPr>
              <a:defRPr b="1">
                <a:solidFill>
                  <a:srgbClr val="333399"/>
                </a:solidFill>
                <a:latin typeface="+mn-lt"/>
                <a:ea typeface="黑体" pitchFamily="2" charset="-122"/>
              </a:defRPr>
            </a:lvl1pPr>
          </a:lstStyle>
          <a:p>
            <a:r>
              <a:rPr lang="zh-CN" altLang="en-US"/>
              <a:t>单击此处编辑母版标题样式</a:t>
            </a:r>
            <a:endParaRPr lang="zh-CN" altLang="en-US" dirty="0"/>
          </a:p>
        </p:txBody>
      </p:sp>
      <p:sp>
        <p:nvSpPr>
          <p:cNvPr id="3" name="文本占位符 2"/>
          <p:cNvSpPr>
            <a:spLocks noGrp="1"/>
          </p:cNvSpPr>
          <p:nvPr>
            <p:ph type="body" idx="1"/>
          </p:nvPr>
        </p:nvSpPr>
        <p:spPr>
          <a:xfrm>
            <a:off x="495299" y="1207874"/>
            <a:ext cx="4455513"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4" name="内容占位符 3"/>
          <p:cNvSpPr>
            <a:spLocks noGrp="1"/>
          </p:cNvSpPr>
          <p:nvPr>
            <p:ph sz="half" idx="2"/>
          </p:nvPr>
        </p:nvSpPr>
        <p:spPr>
          <a:xfrm>
            <a:off x="495299" y="1872534"/>
            <a:ext cx="4455513"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5" name="文本占位符 4"/>
          <p:cNvSpPr>
            <a:spLocks noGrp="1"/>
          </p:cNvSpPr>
          <p:nvPr>
            <p:ph type="body" sz="quarter" idx="3"/>
          </p:nvPr>
        </p:nvSpPr>
        <p:spPr>
          <a:xfrm>
            <a:off x="5104383" y="1207874"/>
            <a:ext cx="4457129" cy="639762"/>
          </a:xfrm>
        </p:spPr>
        <p:txBody>
          <a:bodyPr anchor="b"/>
          <a:lstStyle>
            <a:lvl1pPr marL="0" indent="0">
              <a:buNone/>
              <a:defRPr sz="3200" b="1">
                <a:latin typeface="+mn-lt"/>
                <a:ea typeface="黑体" pitchFamily="2" charset="-122"/>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a:t>单击此处编辑母版文本样式</a:t>
            </a:r>
          </a:p>
        </p:txBody>
      </p:sp>
      <p:sp>
        <p:nvSpPr>
          <p:cNvPr id="6" name="内容占位符 5"/>
          <p:cNvSpPr>
            <a:spLocks noGrp="1"/>
          </p:cNvSpPr>
          <p:nvPr>
            <p:ph sz="quarter" idx="4"/>
          </p:nvPr>
        </p:nvSpPr>
        <p:spPr>
          <a:xfrm>
            <a:off x="5104383" y="1872534"/>
            <a:ext cx="4457129" cy="4292770"/>
          </a:xfrm>
        </p:spPr>
        <p:txBody>
          <a:bodyPr/>
          <a:lstStyle>
            <a:lvl1pPr>
              <a:defRPr sz="3200" b="1">
                <a:solidFill>
                  <a:schemeClr val="tx1"/>
                </a:solidFill>
                <a:latin typeface="+mn-lt"/>
                <a:ea typeface="黑体" pitchFamily="2" charset="-122"/>
              </a:defRPr>
            </a:lvl1pPr>
            <a:lvl2pPr>
              <a:defRPr sz="2800" b="1">
                <a:solidFill>
                  <a:schemeClr val="tx1"/>
                </a:solidFill>
                <a:latin typeface="+mn-lt"/>
                <a:ea typeface="黑体" pitchFamily="2" charset="-122"/>
              </a:defRPr>
            </a:lvl2pPr>
            <a:lvl3pPr>
              <a:defRPr sz="2400" b="1">
                <a:solidFill>
                  <a:schemeClr val="tx1"/>
                </a:solidFill>
                <a:latin typeface="+mn-lt"/>
                <a:ea typeface="黑体" pitchFamily="2" charset="-122"/>
              </a:defRPr>
            </a:lvl3pPr>
            <a:lvl4pPr>
              <a:defRPr sz="2000" b="1">
                <a:solidFill>
                  <a:schemeClr val="tx1"/>
                </a:solidFill>
                <a:latin typeface="+mn-lt"/>
                <a:ea typeface="黑体" pitchFamily="2" charset="-122"/>
              </a:defRPr>
            </a:lvl4pPr>
            <a:lvl5pPr>
              <a:defRPr sz="2000" b="1">
                <a:solidFill>
                  <a:schemeClr val="tx1"/>
                </a:solidFill>
                <a:latin typeface="+mn-lt"/>
                <a:ea typeface="黑体" pitchFamily="2" charset="-122"/>
              </a:defRPr>
            </a:lvl5pPr>
            <a:lvl6pPr>
              <a:defRPr sz="1600"/>
            </a:lvl6pPr>
            <a:lvl7pPr>
              <a:defRPr sz="1600"/>
            </a:lvl7pPr>
            <a:lvl8pPr>
              <a:defRPr sz="1600"/>
            </a:lvl8pPr>
            <a:lvl9pPr>
              <a:defRPr sz="16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7" name="日期占位符 6"/>
          <p:cNvSpPr>
            <a:spLocks noGrp="1"/>
          </p:cNvSpPr>
          <p:nvPr>
            <p:ph type="dt" sz="half" idx="10"/>
          </p:nvPr>
        </p:nvSpPr>
        <p:spPr/>
        <p:txBody>
          <a:bodyPr/>
          <a:lstStyle>
            <a:lvl1pPr>
              <a:defRPr/>
            </a:lvl1pPr>
          </a:lstStyle>
          <a:p>
            <a:endParaRPr lang="en-US" altLang="zh-CN"/>
          </a:p>
        </p:txBody>
      </p:sp>
      <p:sp>
        <p:nvSpPr>
          <p:cNvPr id="8" name="页脚占位符 7"/>
          <p:cNvSpPr>
            <a:spLocks noGrp="1"/>
          </p:cNvSpPr>
          <p:nvPr>
            <p:ph type="ftr" sz="quarter" idx="11"/>
          </p:nvPr>
        </p:nvSpPr>
        <p:spPr/>
        <p:txBody>
          <a:bodyPr/>
          <a:lstStyle>
            <a:lvl1pPr>
              <a:defRPr/>
            </a:lvl1pPr>
          </a:lstStyle>
          <a:p>
            <a:endParaRPr lang="en-US" altLang="zh-CN"/>
          </a:p>
        </p:txBody>
      </p:sp>
      <p:sp>
        <p:nvSpPr>
          <p:cNvPr id="9" name="灯片编号占位符 8"/>
          <p:cNvSpPr>
            <a:spLocks noGrp="1"/>
          </p:cNvSpPr>
          <p:nvPr>
            <p:ph type="sldNum" sz="quarter" idx="12"/>
          </p:nvPr>
        </p:nvSpPr>
        <p:spPr/>
        <p:txBody>
          <a:bodyPr/>
          <a:lstStyle>
            <a:lvl1pPr>
              <a:defRPr/>
            </a:lvl1pPr>
          </a:lstStyle>
          <a:p>
            <a:fld id="{FAC03054-A18C-4CF4-8FEF-67B6C74EC7CF}" type="slidenum">
              <a:rPr lang="zh-CN" altLang="en-US"/>
              <a:t>‹#›</a:t>
            </a:fld>
            <a:endParaRPr lang="en-US" altLang="zh-CN"/>
          </a:p>
        </p:txBody>
      </p:sp>
      <p:sp>
        <p:nvSpPr>
          <p:cNvPr id="10"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lvl1pPr>
              <a:defRPr b="1">
                <a:solidFill>
                  <a:srgbClr val="333399"/>
                </a:solidFill>
                <a:latin typeface="+mn-lt"/>
                <a:ea typeface="黑体" pitchFamily="2" charset="-122"/>
              </a:defRPr>
            </a:lvl1pPr>
          </a:lstStyle>
          <a:p>
            <a:r>
              <a:rPr lang="zh-CN" altLang="en-US"/>
              <a:t>单击此处编辑母版标题样式</a:t>
            </a:r>
          </a:p>
        </p:txBody>
      </p:sp>
      <p:sp>
        <p:nvSpPr>
          <p:cNvPr id="3" name="日期占位符 2"/>
          <p:cNvSpPr>
            <a:spLocks noGrp="1"/>
          </p:cNvSpPr>
          <p:nvPr>
            <p:ph type="dt" sz="half" idx="10"/>
          </p:nvPr>
        </p:nvSpPr>
        <p:spPr/>
        <p:txBody>
          <a:bodyPr/>
          <a:lstStyle>
            <a:lvl1pPr>
              <a:defRPr/>
            </a:lvl1pPr>
          </a:lstStyle>
          <a:p>
            <a:endParaRPr lang="en-US" altLang="zh-CN"/>
          </a:p>
        </p:txBody>
      </p:sp>
      <p:sp>
        <p:nvSpPr>
          <p:cNvPr id="4" name="页脚占位符 3"/>
          <p:cNvSpPr>
            <a:spLocks noGrp="1"/>
          </p:cNvSpPr>
          <p:nvPr>
            <p:ph type="ftr" sz="quarter" idx="11"/>
          </p:nvPr>
        </p:nvSpPr>
        <p:spPr/>
        <p:txBody>
          <a:bodyPr/>
          <a:lstStyle>
            <a:lvl1pPr>
              <a:defRPr/>
            </a:lvl1pPr>
          </a:lstStyle>
          <a:p>
            <a:endParaRPr lang="en-US" altLang="zh-CN"/>
          </a:p>
        </p:txBody>
      </p:sp>
      <p:sp>
        <p:nvSpPr>
          <p:cNvPr id="5" name="灯片编号占位符 4"/>
          <p:cNvSpPr>
            <a:spLocks noGrp="1"/>
          </p:cNvSpPr>
          <p:nvPr>
            <p:ph type="sldNum" sz="quarter" idx="12"/>
          </p:nvPr>
        </p:nvSpPr>
        <p:spPr/>
        <p:txBody>
          <a:bodyPr/>
          <a:lstStyle>
            <a:lvl1pPr>
              <a:defRPr/>
            </a:lvl1pPr>
          </a:lstStyle>
          <a:p>
            <a:fld id="{14338B79-8FD5-46F1-8A19-651A319ADB19}" type="slidenum">
              <a:rPr lang="zh-CN" altLang="en-US"/>
              <a:t>‹#›</a:t>
            </a:fld>
            <a:endParaRPr lang="en-US" altLang="zh-CN"/>
          </a:p>
        </p:txBody>
      </p:sp>
      <p:sp>
        <p:nvSpPr>
          <p:cNvPr id="6" name="Line 8"/>
          <p:cNvSpPr>
            <a:spLocks noChangeShapeType="1"/>
          </p:cNvSpPr>
          <p:nvPr userDrawn="1"/>
        </p:nvSpPr>
        <p:spPr bwMode="auto">
          <a:xfrm>
            <a:off x="495300" y="1052736"/>
            <a:ext cx="9066212"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lvl1pPr>
              <a:defRPr/>
            </a:lvl1pPr>
          </a:lstStyle>
          <a:p>
            <a:endParaRPr lang="en-US" altLang="zh-CN"/>
          </a:p>
        </p:txBody>
      </p:sp>
      <p:sp>
        <p:nvSpPr>
          <p:cNvPr id="3" name="页脚占位符 2"/>
          <p:cNvSpPr>
            <a:spLocks noGrp="1"/>
          </p:cNvSpPr>
          <p:nvPr>
            <p:ph type="ftr" sz="quarter" idx="11"/>
          </p:nvPr>
        </p:nvSpPr>
        <p:spPr/>
        <p:txBody>
          <a:bodyPr/>
          <a:lstStyle>
            <a:lvl1pPr>
              <a:defRPr/>
            </a:lvl1pPr>
          </a:lstStyle>
          <a:p>
            <a:endParaRPr lang="en-US" altLang="zh-CN"/>
          </a:p>
        </p:txBody>
      </p:sp>
      <p:sp>
        <p:nvSpPr>
          <p:cNvPr id="4" name="灯片编号占位符 3"/>
          <p:cNvSpPr>
            <a:spLocks noGrp="1"/>
          </p:cNvSpPr>
          <p:nvPr>
            <p:ph type="sldNum" sz="quarter" idx="12"/>
          </p:nvPr>
        </p:nvSpPr>
        <p:spPr/>
        <p:txBody>
          <a:bodyPr/>
          <a:lstStyle>
            <a:lvl1pPr>
              <a:defRPr/>
            </a:lvl1pPr>
          </a:lstStyle>
          <a:p>
            <a:fld id="{137DC1DE-D772-415A-B75D-6C2A3BBF0EE5}" type="slidenum">
              <a:rPr lang="zh-CN" altLang="en-US"/>
              <a:t>‹#›</a:t>
            </a:fld>
            <a:endParaRPr lang="en-US" altLang="zh-CN"/>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495300" y="273050"/>
            <a:ext cx="3259138" cy="1162050"/>
          </a:xfrm>
        </p:spPr>
        <p:txBody>
          <a:bodyPr/>
          <a:lstStyle>
            <a:lvl1pPr algn="l">
              <a:defRPr sz="2000" b="1"/>
            </a:lvl1pPr>
          </a:lstStyle>
          <a:p>
            <a:r>
              <a:rPr lang="zh-CN" altLang="en-US"/>
              <a:t>单击此处编辑母版标题样式</a:t>
            </a:r>
          </a:p>
        </p:txBody>
      </p:sp>
      <p:sp>
        <p:nvSpPr>
          <p:cNvPr id="3" name="内容占位符 2"/>
          <p:cNvSpPr>
            <a:spLocks noGrp="1"/>
          </p:cNvSpPr>
          <p:nvPr>
            <p:ph idx="1"/>
          </p:nvPr>
        </p:nvSpPr>
        <p:spPr>
          <a:xfrm>
            <a:off x="3873500" y="273050"/>
            <a:ext cx="5688012"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a:t>单击此处编辑母版文本样式</a:t>
            </a:r>
          </a:p>
          <a:p>
            <a:pPr lvl="1"/>
            <a:r>
              <a:rPr lang="zh-CN" altLang="en-US"/>
              <a:t>第二级</a:t>
            </a:r>
          </a:p>
          <a:p>
            <a:pPr lvl="2"/>
            <a:r>
              <a:rPr lang="zh-CN" altLang="en-US"/>
              <a:t>第三级</a:t>
            </a:r>
          </a:p>
          <a:p>
            <a:pPr lvl="3"/>
            <a:r>
              <a:rPr lang="zh-CN" altLang="en-US"/>
              <a:t>第四级</a:t>
            </a:r>
          </a:p>
          <a:p>
            <a:pPr lvl="4"/>
            <a:r>
              <a:rPr lang="zh-CN" altLang="en-US"/>
              <a:t>第五级</a:t>
            </a:r>
            <a:endParaRPr lang="zh-CN" altLang="en-US" dirty="0"/>
          </a:p>
        </p:txBody>
      </p:sp>
      <p:sp>
        <p:nvSpPr>
          <p:cNvPr id="4" name="文本占位符 3"/>
          <p:cNvSpPr>
            <a:spLocks noGrp="1"/>
          </p:cNvSpPr>
          <p:nvPr>
            <p:ph type="body" sz="half" idx="2"/>
          </p:nvPr>
        </p:nvSpPr>
        <p:spPr>
          <a:xfrm>
            <a:off x="495300" y="1435100"/>
            <a:ext cx="3259138"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DFB74B41-85B4-4984-A2A4-801BFDC62CF6}" type="slidenum">
              <a:rPr lang="zh-CN" altLang="en-US"/>
              <a:t>‹#›</a:t>
            </a:fld>
            <a:endParaRPr lang="en-US" altLang="zh-CN"/>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1941513" y="4800600"/>
            <a:ext cx="5943600" cy="566738"/>
          </a:xfrm>
        </p:spPr>
        <p:txBody>
          <a:bodyPr/>
          <a:lstStyle>
            <a:lvl1pPr algn="l">
              <a:defRPr sz="2000" b="1"/>
            </a:lvl1pPr>
          </a:lstStyle>
          <a:p>
            <a:r>
              <a:rPr lang="zh-CN" altLang="en-US"/>
              <a:t>单击此处编辑母版标题样式</a:t>
            </a:r>
          </a:p>
        </p:txBody>
      </p:sp>
      <p:sp>
        <p:nvSpPr>
          <p:cNvPr id="3" name="图片占位符 2"/>
          <p:cNvSpPr>
            <a:spLocks noGrp="1"/>
          </p:cNvSpPr>
          <p:nvPr>
            <p:ph type="pic" idx="1"/>
          </p:nvPr>
        </p:nvSpPr>
        <p:spPr>
          <a:xfrm>
            <a:off x="1941513" y="612775"/>
            <a:ext cx="59436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a:t>单击图标添加图片</a:t>
            </a:r>
          </a:p>
        </p:txBody>
      </p:sp>
      <p:sp>
        <p:nvSpPr>
          <p:cNvPr id="4" name="文本占位符 3"/>
          <p:cNvSpPr>
            <a:spLocks noGrp="1"/>
          </p:cNvSpPr>
          <p:nvPr>
            <p:ph type="body" sz="half" idx="2"/>
          </p:nvPr>
        </p:nvSpPr>
        <p:spPr>
          <a:xfrm>
            <a:off x="1941513" y="5367338"/>
            <a:ext cx="59436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zh-CN" altLang="en-US"/>
              <a:t>单击此处编辑母版文本样式</a:t>
            </a:r>
          </a:p>
        </p:txBody>
      </p:sp>
      <p:sp>
        <p:nvSpPr>
          <p:cNvPr id="5" name="日期占位符 4"/>
          <p:cNvSpPr>
            <a:spLocks noGrp="1"/>
          </p:cNvSpPr>
          <p:nvPr>
            <p:ph type="dt" sz="half" idx="10"/>
          </p:nvPr>
        </p:nvSpPr>
        <p:spPr/>
        <p:txBody>
          <a:bodyPr/>
          <a:lstStyle>
            <a:lvl1pPr>
              <a:defRPr/>
            </a:lvl1pPr>
          </a:lstStyle>
          <a:p>
            <a:endParaRPr lang="en-US" altLang="zh-CN"/>
          </a:p>
        </p:txBody>
      </p:sp>
      <p:sp>
        <p:nvSpPr>
          <p:cNvPr id="6" name="页脚占位符 5"/>
          <p:cNvSpPr>
            <a:spLocks noGrp="1"/>
          </p:cNvSpPr>
          <p:nvPr>
            <p:ph type="ftr" sz="quarter" idx="11"/>
          </p:nvPr>
        </p:nvSpPr>
        <p:spPr/>
        <p:txBody>
          <a:bodyPr/>
          <a:lstStyle>
            <a:lvl1pPr>
              <a:defRPr/>
            </a:lvl1pPr>
          </a:lstStyle>
          <a:p>
            <a:endParaRPr lang="en-US" altLang="zh-CN"/>
          </a:p>
        </p:txBody>
      </p:sp>
      <p:sp>
        <p:nvSpPr>
          <p:cNvPr id="7" name="灯片编号占位符 6"/>
          <p:cNvSpPr>
            <a:spLocks noGrp="1"/>
          </p:cNvSpPr>
          <p:nvPr>
            <p:ph type="sldNum" sz="quarter" idx="12"/>
          </p:nvPr>
        </p:nvSpPr>
        <p:spPr/>
        <p:txBody>
          <a:bodyPr/>
          <a:lstStyle>
            <a:lvl1pPr>
              <a:defRPr/>
            </a:lvl1pPr>
          </a:lstStyle>
          <a:p>
            <a:fld id="{24FEF2C3-09B7-48D6-BCFF-274B159605E4}" type="slidenum">
              <a:rPr lang="zh-CN" altLang="en-US"/>
              <a:t>‹#›</a:t>
            </a:fld>
            <a:endParaRPr lang="en-US" altLang="zh-CN"/>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bwMode="auto">
          <a:xfrm>
            <a:off x="495300" y="188640"/>
            <a:ext cx="9066212" cy="792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lvl="0"/>
            <a:r>
              <a:rPr lang="zh-CN" altLang="en-US" dirty="0"/>
              <a:t>单击此处编辑母版标题样式</a:t>
            </a:r>
            <a:endParaRPr lang="en-US" altLang="zh-CN" dirty="0"/>
          </a:p>
        </p:txBody>
      </p:sp>
      <p:sp>
        <p:nvSpPr>
          <p:cNvPr id="15363" name="Rectangle 3"/>
          <p:cNvSpPr>
            <a:spLocks noGrp="1" noChangeArrowheads="1"/>
          </p:cNvSpPr>
          <p:nvPr>
            <p:ph type="body" idx="1"/>
          </p:nvPr>
        </p:nvSpPr>
        <p:spPr bwMode="auto">
          <a:xfrm>
            <a:off x="495300" y="1196752"/>
            <a:ext cx="9066212" cy="49341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lvl="0"/>
            <a:r>
              <a:rPr lang="zh-CN" altLang="en-US" dirty="0"/>
              <a:t>单击此处编辑母版文本样式</a:t>
            </a:r>
            <a:endParaRPr lang="en-US" altLang="zh-CN" dirty="0"/>
          </a:p>
          <a:p>
            <a:pPr lvl="1"/>
            <a:r>
              <a:rPr lang="zh-CN" altLang="en-US" dirty="0"/>
              <a:t>第二级</a:t>
            </a:r>
            <a:endParaRPr lang="en-US" altLang="zh-CN" dirty="0"/>
          </a:p>
          <a:p>
            <a:pPr lvl="2"/>
            <a:r>
              <a:rPr lang="zh-CN" altLang="en-US" dirty="0"/>
              <a:t>第三级</a:t>
            </a:r>
            <a:endParaRPr lang="en-US" altLang="zh-CN" dirty="0"/>
          </a:p>
          <a:p>
            <a:pPr lvl="3"/>
            <a:r>
              <a:rPr lang="zh-CN" altLang="en-US" dirty="0"/>
              <a:t>第四级</a:t>
            </a:r>
            <a:endParaRPr lang="en-US" altLang="zh-CN" dirty="0"/>
          </a:p>
          <a:p>
            <a:pPr lvl="4"/>
            <a:r>
              <a:rPr lang="zh-CN" altLang="en-US" dirty="0"/>
              <a:t>第五级</a:t>
            </a:r>
            <a:endParaRPr lang="en-US" altLang="zh-CN" dirty="0"/>
          </a:p>
        </p:txBody>
      </p:sp>
      <p:sp>
        <p:nvSpPr>
          <p:cNvPr id="15364" name="Rectangle 4"/>
          <p:cNvSpPr>
            <a:spLocks noGrp="1" noChangeArrowheads="1"/>
          </p:cNvSpPr>
          <p:nvPr>
            <p:ph type="dt" sz="half" idx="2"/>
          </p:nvPr>
        </p:nvSpPr>
        <p:spPr bwMode="auto">
          <a:xfrm>
            <a:off x="495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eaLnBrk="1" hangingPunct="1">
              <a:defRPr sz="1000">
                <a:ea typeface="SimSun" pitchFamily="2" charset="-122"/>
              </a:defRPr>
            </a:lvl1pPr>
          </a:lstStyle>
          <a:p>
            <a:endParaRPr lang="en-US" altLang="zh-CN" dirty="0"/>
          </a:p>
        </p:txBody>
      </p:sp>
      <p:sp>
        <p:nvSpPr>
          <p:cNvPr id="15365" name="Rectangle 5"/>
          <p:cNvSpPr>
            <a:spLocks noGrp="1" noChangeArrowheads="1"/>
          </p:cNvSpPr>
          <p:nvPr>
            <p:ph type="ftr" sz="quarter" idx="3"/>
          </p:nvPr>
        </p:nvSpPr>
        <p:spPr bwMode="auto">
          <a:xfrm>
            <a:off x="3384550" y="6356176"/>
            <a:ext cx="31369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ctr" eaLnBrk="1" hangingPunct="1">
              <a:defRPr sz="1000">
                <a:ea typeface="SimSun" pitchFamily="2" charset="-122"/>
              </a:defRPr>
            </a:lvl1pPr>
          </a:lstStyle>
          <a:p>
            <a:endParaRPr lang="en-US" altLang="zh-CN"/>
          </a:p>
        </p:txBody>
      </p:sp>
      <p:sp>
        <p:nvSpPr>
          <p:cNvPr id="15366" name="Rectangle 6"/>
          <p:cNvSpPr>
            <a:spLocks noGrp="1" noChangeArrowheads="1"/>
          </p:cNvSpPr>
          <p:nvPr>
            <p:ph type="sldNum" sz="quarter" idx="4"/>
          </p:nvPr>
        </p:nvSpPr>
        <p:spPr bwMode="auto">
          <a:xfrm>
            <a:off x="7099300" y="6356176"/>
            <a:ext cx="23114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lvl1pPr algn="r" eaLnBrk="1" hangingPunct="1">
              <a:defRPr sz="1000">
                <a:ea typeface="SimSun" pitchFamily="2" charset="-122"/>
              </a:defRPr>
            </a:lvl1pPr>
          </a:lstStyle>
          <a:p>
            <a:fld id="{67B052E9-C54A-4603-AE2F-EB72B006DB6C}" type="slidenum">
              <a:rPr lang="zh-CN" altLang="en-US"/>
              <a:t>‹#›</a:t>
            </a:fld>
            <a:endParaRPr lang="en-US" altLang="zh-CN"/>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 id="2147483661" r:id="rId13"/>
  </p:sldLayoutIdLst>
  <p:txStyles>
    <p:titleStyle>
      <a:lvl1pPr algn="l" rtl="0" eaLnBrk="1" fontAlgn="base" hangingPunct="1">
        <a:spcBef>
          <a:spcPct val="0"/>
        </a:spcBef>
        <a:spcAft>
          <a:spcPct val="0"/>
        </a:spcAft>
        <a:defRPr sz="4400" b="1">
          <a:solidFill>
            <a:srgbClr val="333399"/>
          </a:solidFill>
          <a:latin typeface="+mn-lt"/>
          <a:ea typeface="黑体" pitchFamily="2" charset="-122"/>
          <a:cs typeface="+mj-cs"/>
        </a:defRPr>
      </a:lvl1pPr>
      <a:lvl2pPr algn="l" rtl="0" eaLnBrk="1" fontAlgn="base" hangingPunct="1">
        <a:spcBef>
          <a:spcPct val="0"/>
        </a:spcBef>
        <a:spcAft>
          <a:spcPct val="0"/>
        </a:spcAft>
        <a:defRPr sz="4400">
          <a:solidFill>
            <a:schemeClr val="tx2"/>
          </a:solidFill>
          <a:latin typeface="Times New Roman" panose="02020703060505090304" pitchFamily="18" charset="0"/>
        </a:defRPr>
      </a:lvl2pPr>
      <a:lvl3pPr algn="l" rtl="0" eaLnBrk="1" fontAlgn="base" hangingPunct="1">
        <a:spcBef>
          <a:spcPct val="0"/>
        </a:spcBef>
        <a:spcAft>
          <a:spcPct val="0"/>
        </a:spcAft>
        <a:defRPr sz="4400">
          <a:solidFill>
            <a:schemeClr val="tx2"/>
          </a:solidFill>
          <a:latin typeface="Times New Roman" panose="02020703060505090304" pitchFamily="18" charset="0"/>
        </a:defRPr>
      </a:lvl3pPr>
      <a:lvl4pPr algn="l" rtl="0" eaLnBrk="1" fontAlgn="base" hangingPunct="1">
        <a:spcBef>
          <a:spcPct val="0"/>
        </a:spcBef>
        <a:spcAft>
          <a:spcPct val="0"/>
        </a:spcAft>
        <a:defRPr sz="4400">
          <a:solidFill>
            <a:schemeClr val="tx2"/>
          </a:solidFill>
          <a:latin typeface="Times New Roman" panose="02020703060505090304" pitchFamily="18" charset="0"/>
        </a:defRPr>
      </a:lvl4pPr>
      <a:lvl5pPr algn="l" rtl="0" eaLnBrk="1" fontAlgn="base" hangingPunct="1">
        <a:spcBef>
          <a:spcPct val="0"/>
        </a:spcBef>
        <a:spcAft>
          <a:spcPct val="0"/>
        </a:spcAft>
        <a:defRPr sz="4400">
          <a:solidFill>
            <a:schemeClr val="tx2"/>
          </a:solidFill>
          <a:latin typeface="Times New Roman" panose="02020703060505090304" pitchFamily="18" charset="0"/>
        </a:defRPr>
      </a:lvl5pPr>
      <a:lvl6pPr marL="457200" algn="l" rtl="0" eaLnBrk="1" fontAlgn="base" hangingPunct="1">
        <a:spcBef>
          <a:spcPct val="0"/>
        </a:spcBef>
        <a:spcAft>
          <a:spcPct val="0"/>
        </a:spcAft>
        <a:defRPr sz="4400">
          <a:solidFill>
            <a:schemeClr val="tx2"/>
          </a:solidFill>
          <a:latin typeface="Times New Roman" panose="02020703060505090304" pitchFamily="18" charset="0"/>
        </a:defRPr>
      </a:lvl6pPr>
      <a:lvl7pPr marL="914400" algn="l" rtl="0" eaLnBrk="1" fontAlgn="base" hangingPunct="1">
        <a:spcBef>
          <a:spcPct val="0"/>
        </a:spcBef>
        <a:spcAft>
          <a:spcPct val="0"/>
        </a:spcAft>
        <a:defRPr sz="4400">
          <a:solidFill>
            <a:schemeClr val="tx2"/>
          </a:solidFill>
          <a:latin typeface="Times New Roman" panose="02020703060505090304" pitchFamily="18" charset="0"/>
        </a:defRPr>
      </a:lvl7pPr>
      <a:lvl8pPr marL="1371600" algn="l" rtl="0" eaLnBrk="1" fontAlgn="base" hangingPunct="1">
        <a:spcBef>
          <a:spcPct val="0"/>
        </a:spcBef>
        <a:spcAft>
          <a:spcPct val="0"/>
        </a:spcAft>
        <a:defRPr sz="4400">
          <a:solidFill>
            <a:schemeClr val="tx2"/>
          </a:solidFill>
          <a:latin typeface="Times New Roman" panose="02020703060505090304" pitchFamily="18" charset="0"/>
        </a:defRPr>
      </a:lvl8pPr>
      <a:lvl9pPr marL="1828800" algn="l" rtl="0" eaLnBrk="1" fontAlgn="base" hangingPunct="1">
        <a:spcBef>
          <a:spcPct val="0"/>
        </a:spcBef>
        <a:spcAft>
          <a:spcPct val="0"/>
        </a:spcAft>
        <a:defRPr sz="4400">
          <a:solidFill>
            <a:schemeClr val="tx2"/>
          </a:solidFill>
          <a:latin typeface="Times New Roman" panose="02020703060505090304" pitchFamily="18" charset="0"/>
        </a:defRPr>
      </a:lvl9pPr>
    </p:titleStyle>
    <p:bodyStyle>
      <a:lvl1pPr marL="342900" indent="-342900" algn="l" rtl="0" eaLnBrk="1" fontAlgn="base" hangingPunct="1">
        <a:lnSpc>
          <a:spcPct val="110000"/>
        </a:lnSpc>
        <a:spcBef>
          <a:spcPts val="600"/>
        </a:spcBef>
        <a:spcAft>
          <a:spcPct val="0"/>
        </a:spcAft>
        <a:buClr>
          <a:srgbClr val="333399"/>
        </a:buClr>
        <a:buSzPct val="75000"/>
        <a:buFont typeface="Wingdings" panose="05000000000000000000" pitchFamily="2" charset="2"/>
        <a:buChar char="n"/>
        <a:defRPr sz="3200" b="1">
          <a:solidFill>
            <a:schemeClr val="tx1"/>
          </a:solidFill>
          <a:latin typeface="+mn-lt"/>
          <a:ea typeface="黑体" pitchFamily="2" charset="-122"/>
          <a:cs typeface="+mn-cs"/>
        </a:defRPr>
      </a:lvl1pPr>
      <a:lvl2pPr marL="742950" indent="-285750" algn="l" rtl="0" eaLnBrk="1" fontAlgn="base" hangingPunct="1">
        <a:lnSpc>
          <a:spcPct val="110000"/>
        </a:lnSpc>
        <a:spcBef>
          <a:spcPts val="600"/>
        </a:spcBef>
        <a:spcAft>
          <a:spcPct val="0"/>
        </a:spcAft>
        <a:buClr>
          <a:schemeClr val="accent2"/>
        </a:buClr>
        <a:buSzPct val="70000"/>
        <a:buFont typeface="Wingdings" panose="05000000000000000000" pitchFamily="2" charset="2"/>
        <a:buChar char="n"/>
        <a:defRPr sz="2800" b="1">
          <a:solidFill>
            <a:schemeClr val="tx1"/>
          </a:solidFill>
          <a:latin typeface="+mn-lt"/>
          <a:ea typeface="黑体" pitchFamily="2" charset="-122"/>
        </a:defRPr>
      </a:lvl2pPr>
      <a:lvl3pPr marL="1143000" indent="-228600" algn="l" rtl="0" eaLnBrk="1" fontAlgn="base" hangingPunct="1">
        <a:lnSpc>
          <a:spcPct val="110000"/>
        </a:lnSpc>
        <a:spcBef>
          <a:spcPts val="600"/>
        </a:spcBef>
        <a:spcAft>
          <a:spcPct val="0"/>
        </a:spcAft>
        <a:buClr>
          <a:srgbClr val="333399"/>
        </a:buClr>
        <a:buSzPct val="65000"/>
        <a:buFont typeface="Wingdings" panose="05000000000000000000" pitchFamily="2" charset="2"/>
        <a:buChar char="p"/>
        <a:defRPr sz="2400" b="1">
          <a:solidFill>
            <a:schemeClr val="tx1"/>
          </a:solidFill>
          <a:latin typeface="+mn-lt"/>
          <a:ea typeface="黑体" pitchFamily="2" charset="-122"/>
        </a:defRPr>
      </a:lvl3pPr>
      <a:lvl4pPr marL="1600200" indent="-228600" algn="l" rtl="0" eaLnBrk="1" fontAlgn="base" hangingPunct="1">
        <a:lnSpc>
          <a:spcPct val="110000"/>
        </a:lnSpc>
        <a:spcBef>
          <a:spcPts val="600"/>
        </a:spcBef>
        <a:spcAft>
          <a:spcPct val="0"/>
        </a:spcAft>
        <a:buClr>
          <a:schemeClr val="bg2"/>
        </a:buClr>
        <a:buSzPct val="65000"/>
        <a:buFont typeface="Wingdings" panose="05000000000000000000" pitchFamily="2" charset="2"/>
        <a:buChar char="n"/>
        <a:defRPr sz="2000" b="1">
          <a:solidFill>
            <a:schemeClr val="tx1"/>
          </a:solidFill>
          <a:latin typeface="+mn-lt"/>
          <a:ea typeface="黑体" pitchFamily="2" charset="-122"/>
        </a:defRPr>
      </a:lvl4pPr>
      <a:lvl5pPr marL="2057400" indent="-228600" algn="l" rtl="0" eaLnBrk="1" fontAlgn="base" hangingPunct="1">
        <a:lnSpc>
          <a:spcPct val="110000"/>
        </a:lnSpc>
        <a:spcBef>
          <a:spcPts val="600"/>
        </a:spcBef>
        <a:spcAft>
          <a:spcPct val="0"/>
        </a:spcAft>
        <a:buClr>
          <a:srgbClr val="333399"/>
        </a:buClr>
        <a:buSzPct val="60000"/>
        <a:buFont typeface="Wingdings" panose="05000000000000000000" pitchFamily="2" charset="2"/>
        <a:buChar char="n"/>
        <a:defRPr sz="2000" b="1">
          <a:solidFill>
            <a:schemeClr val="tx1"/>
          </a:solidFill>
          <a:latin typeface="+mn-lt"/>
          <a:ea typeface="黑体" pitchFamily="2" charset="-122"/>
        </a:defRPr>
      </a:lvl5pPr>
      <a:lvl6pPr marL="25146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6pPr>
      <a:lvl7pPr marL="29718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7pPr>
      <a:lvl8pPr marL="34290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8pPr>
      <a:lvl9pPr marL="3886200" indent="-228600" algn="l" rtl="0" eaLnBrk="1" fontAlgn="base" hangingPunct="1">
        <a:spcBef>
          <a:spcPct val="20000"/>
        </a:spcBef>
        <a:spcAft>
          <a:spcPct val="0"/>
        </a:spcAft>
        <a:buClr>
          <a:schemeClr val="tx2"/>
        </a:buClr>
        <a:buSzPct val="80000"/>
        <a:buFont typeface="Wingdings" panose="05000000000000000000" pitchFamily="2" charset="2"/>
        <a:buChar char="§"/>
        <a:defRPr>
          <a:solidFill>
            <a:schemeClr val="tx1"/>
          </a:solidFill>
          <a:latin typeface="+mn-lt"/>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notesSlide" Target="../notesSlides/notesSlide2.xml"/><Relationship Id="rId1" Type="http://schemas.openxmlformats.org/officeDocument/2006/relationships/slideLayout" Target="../slideLayouts/slideLayout6.xml"/><Relationship Id="rId4" Type="http://schemas.openxmlformats.org/officeDocument/2006/relationships/image" Target="../media/image2.wmf"/></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6.xml"/></Relationships>
</file>

<file path=ppt/slides/_rels/slide23.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3.xml"/><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24.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4.xml"/><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25.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5.xml"/><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2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notesSlide" Target="../notesSlides/notesSlide16.xml"/><Relationship Id="rId1" Type="http://schemas.openxmlformats.org/officeDocument/2006/relationships/slideLayout" Target="../slideLayouts/slideLayout7.xml"/><Relationship Id="rId4" Type="http://schemas.openxmlformats.org/officeDocument/2006/relationships/image" Target="../media/image1.wmf"/></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p:txBody>
          <a:bodyPr/>
          <a:lstStyle/>
          <a:p>
            <a:r>
              <a:rPr lang="zh-CN" altLang="en-US" dirty="0">
                <a:latin typeface="+mn-lt"/>
              </a:rPr>
              <a:t>第 </a:t>
            </a:r>
            <a:r>
              <a:rPr lang="en-US" altLang="zh-CN" dirty="0">
                <a:latin typeface="+mn-lt"/>
              </a:rPr>
              <a:t>3 </a:t>
            </a:r>
            <a:r>
              <a:rPr lang="zh-CN" altLang="en-US" dirty="0">
                <a:latin typeface="+mn-lt"/>
              </a:rPr>
              <a:t>章  </a:t>
            </a:r>
            <a:r>
              <a:rPr lang="zh-CN" altLang="zh-CN" dirty="0"/>
              <a:t>数据链路层</a:t>
            </a:r>
            <a:endParaRPr lang="zh-CN" altLang="en-US" dirty="0">
              <a:latin typeface="+mn-lt"/>
            </a:endParaRPr>
          </a:p>
        </p:txBody>
      </p:sp>
      <p:sp>
        <p:nvSpPr>
          <p:cNvPr id="4" name="Rectangle 3"/>
          <p:cNvSpPr>
            <a:spLocks noGrp="1" noChangeArrowheads="1"/>
          </p:cNvSpPr>
          <p:nvPr>
            <p:ph type="subTitle" idx="1"/>
          </p:nvPr>
        </p:nvSpPr>
        <p:spPr>
          <a:xfrm>
            <a:off x="1485900" y="3270250"/>
            <a:ext cx="6934200" cy="3327102"/>
          </a:xfrm>
        </p:spPr>
        <p:txBody>
          <a:bodyPr/>
          <a:lstStyle/>
          <a:p>
            <a:r>
              <a:rPr lang="zh-CN" altLang="en-US" dirty="0">
                <a:ea typeface="SimSun" pitchFamily="2" charset="-122"/>
              </a:rPr>
              <a:t>苏铅坤</a:t>
            </a:r>
            <a:endParaRPr lang="en-US" altLang="zh-CN" dirty="0">
              <a:ea typeface="SimSun" pitchFamily="2" charset="-122"/>
            </a:endParaRPr>
          </a:p>
          <a:p>
            <a:endParaRPr lang="en-US" altLang="zh-CN" dirty="0">
              <a:ea typeface="SimSun" pitchFamily="2" charset="-122"/>
            </a:endParaRPr>
          </a:p>
          <a:p>
            <a:endParaRPr lang="zh-CN" altLang="en-US" dirty="0">
              <a:ea typeface="SimSun" pitchFamily="2" charset="-122"/>
            </a:endParaRPr>
          </a:p>
        </p:txBody>
      </p:sp>
    </p:spTree>
  </p:cSld>
  <p:clrMapOvr>
    <a:masterClrMapping/>
  </p:clrMapOvr>
  <p:transition spd="med">
    <p:fade/>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p:txBody>
          <a:bodyPr/>
          <a:lstStyle/>
          <a:p>
            <a:pPr algn="ctr"/>
            <a:r>
              <a:rPr lang="en-US" altLang="zh-CN" dirty="0"/>
              <a:t>48 </a:t>
            </a:r>
            <a:r>
              <a:rPr lang="zh-CN" altLang="en-US" dirty="0"/>
              <a:t>位的 </a:t>
            </a:r>
            <a:r>
              <a:rPr lang="en-US" altLang="zh-CN" dirty="0"/>
              <a:t>MAC </a:t>
            </a:r>
            <a:r>
              <a:rPr lang="zh-CN" altLang="en-US" dirty="0"/>
              <a:t>地址</a:t>
            </a:r>
          </a:p>
        </p:txBody>
      </p:sp>
      <p:sp>
        <p:nvSpPr>
          <p:cNvPr id="643075"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en-US" altLang="zh-CN" sz="2800" b="0" dirty="0">
                <a:solidFill>
                  <a:schemeClr val="tx1"/>
                </a:solidFill>
              </a:rPr>
              <a:t>IEEE 802 </a:t>
            </a:r>
            <a:r>
              <a:rPr lang="zh-CN" altLang="zh-CN" sz="2800" b="0" dirty="0">
                <a:solidFill>
                  <a:schemeClr val="tx1"/>
                </a:solidFill>
              </a:rPr>
              <a:t>标准规定</a:t>
            </a:r>
            <a:r>
              <a:rPr lang="en-US" altLang="zh-CN" sz="2800" b="0" dirty="0">
                <a:solidFill>
                  <a:schemeClr val="tx1"/>
                </a:solidFill>
              </a:rPr>
              <a:t> MAC </a:t>
            </a:r>
            <a:r>
              <a:rPr lang="zh-CN" altLang="zh-CN" sz="2800" b="0" dirty="0">
                <a:solidFill>
                  <a:schemeClr val="tx1"/>
                </a:solidFill>
              </a:rPr>
              <a:t>地址字段可采用</a:t>
            </a:r>
            <a:r>
              <a:rPr lang="en-US" altLang="zh-CN" sz="2800" b="0" dirty="0">
                <a:solidFill>
                  <a:schemeClr val="tx1"/>
                </a:solidFill>
              </a:rPr>
              <a:t> 6 </a:t>
            </a:r>
            <a:r>
              <a:rPr lang="zh-CN" altLang="zh-CN" sz="2800" b="0" dirty="0">
                <a:solidFill>
                  <a:schemeClr val="tx1"/>
                </a:solidFill>
              </a:rPr>
              <a:t>字节</a:t>
            </a:r>
            <a:r>
              <a:rPr lang="en-US" altLang="zh-CN" sz="2800" b="0" dirty="0">
                <a:solidFill>
                  <a:schemeClr val="tx1"/>
                </a:solidFill>
              </a:rPr>
              <a:t> ( 48</a:t>
            </a:r>
            <a:r>
              <a:rPr lang="zh-CN" altLang="zh-CN" sz="2800" b="0" dirty="0">
                <a:solidFill>
                  <a:schemeClr val="tx1"/>
                </a:solidFill>
              </a:rPr>
              <a:t>位</a:t>
            </a:r>
            <a:r>
              <a:rPr lang="en-US" altLang="zh-CN" sz="2800" b="0" dirty="0">
                <a:solidFill>
                  <a:schemeClr val="tx1"/>
                </a:solidFill>
              </a:rPr>
              <a:t>) </a:t>
            </a:r>
            <a:r>
              <a:rPr lang="zh-CN" altLang="zh-CN" sz="2800" b="0" dirty="0">
                <a:solidFill>
                  <a:schemeClr val="tx1"/>
                </a:solidFill>
              </a:rPr>
              <a:t>或</a:t>
            </a:r>
            <a:r>
              <a:rPr lang="en-US" altLang="zh-CN" sz="2800" b="0" dirty="0">
                <a:solidFill>
                  <a:schemeClr val="tx1"/>
                </a:solidFill>
              </a:rPr>
              <a:t> 2 </a:t>
            </a:r>
            <a:r>
              <a:rPr lang="zh-CN" altLang="zh-CN" sz="2800" b="0" dirty="0">
                <a:solidFill>
                  <a:schemeClr val="tx1"/>
                </a:solidFill>
              </a:rPr>
              <a:t>字节</a:t>
            </a:r>
            <a:r>
              <a:rPr lang="en-US" altLang="zh-CN" sz="2800" b="0" dirty="0">
                <a:solidFill>
                  <a:schemeClr val="tx1"/>
                </a:solidFill>
              </a:rPr>
              <a:t> ( 16 </a:t>
            </a:r>
            <a:r>
              <a:rPr lang="zh-CN" altLang="zh-CN" sz="2800" b="0" dirty="0">
                <a:solidFill>
                  <a:schemeClr val="tx1"/>
                </a:solidFill>
              </a:rPr>
              <a:t>位</a:t>
            </a:r>
            <a:r>
              <a:rPr lang="en-US" altLang="zh-CN" sz="2800" b="0" dirty="0">
                <a:solidFill>
                  <a:schemeClr val="tx1"/>
                </a:solidFill>
              </a:rPr>
              <a:t>) </a:t>
            </a:r>
            <a:r>
              <a:rPr lang="zh-CN" altLang="zh-CN" sz="2800" b="0" dirty="0">
                <a:solidFill>
                  <a:schemeClr val="tx1"/>
                </a:solidFill>
              </a:rPr>
              <a:t>这两种中的一种</a:t>
            </a:r>
            <a:r>
              <a:rPr lang="zh-CN" altLang="en-US" sz="2800" b="0" dirty="0">
                <a:solidFill>
                  <a:schemeClr val="tx1"/>
                </a:solidFill>
              </a:rPr>
              <a:t>。</a:t>
            </a:r>
            <a:endParaRPr lang="en-US" altLang="zh-CN" sz="2800" b="0" dirty="0">
              <a:solidFill>
                <a:schemeClr val="tx1"/>
              </a:solidFill>
            </a:endParaRPr>
          </a:p>
          <a:p>
            <a:r>
              <a:rPr lang="zh-CN" altLang="en-US" sz="2800" b="0" dirty="0">
                <a:solidFill>
                  <a:schemeClr val="tx1"/>
                </a:solidFill>
                <a:sym typeface="+mn-ea"/>
              </a:rPr>
              <a:t>高位 </a:t>
            </a:r>
            <a:r>
              <a:rPr lang="en-US" altLang="zh-CN" sz="2800" b="0" dirty="0">
                <a:solidFill>
                  <a:schemeClr val="tx1"/>
                </a:solidFill>
                <a:sym typeface="+mn-ea"/>
              </a:rPr>
              <a:t>24 </a:t>
            </a:r>
            <a:r>
              <a:rPr lang="zh-CN" altLang="en-US" sz="2800" b="0" dirty="0">
                <a:solidFill>
                  <a:schemeClr val="tx1"/>
                </a:solidFill>
                <a:sym typeface="+mn-ea"/>
              </a:rPr>
              <a:t>位</a:t>
            </a:r>
          </a:p>
          <a:p>
            <a:pPr lvl="1"/>
            <a:r>
              <a:rPr lang="en-US" altLang="zh-CN" sz="2450" b="0" dirty="0">
                <a:solidFill>
                  <a:schemeClr val="tx1"/>
                </a:solidFill>
              </a:rPr>
              <a:t>IEEE </a:t>
            </a:r>
            <a:r>
              <a:rPr lang="zh-CN" altLang="en-US" sz="2450" b="0" dirty="0">
                <a:solidFill>
                  <a:schemeClr val="tx1"/>
                </a:solidFill>
              </a:rPr>
              <a:t>的注册管理机构 </a:t>
            </a:r>
            <a:r>
              <a:rPr lang="en-US" altLang="zh-CN" sz="2450" b="0" dirty="0">
                <a:solidFill>
                  <a:schemeClr val="tx1"/>
                </a:solidFill>
              </a:rPr>
              <a:t>RA </a:t>
            </a:r>
            <a:r>
              <a:rPr lang="zh-CN" altLang="en-US" sz="2450" b="0" dirty="0">
                <a:solidFill>
                  <a:schemeClr val="tx1"/>
                </a:solidFill>
              </a:rPr>
              <a:t>负责向厂家分配，称为</a:t>
            </a:r>
            <a:r>
              <a:rPr lang="zh-CN" altLang="zh-CN" sz="2450" b="0" dirty="0">
                <a:solidFill>
                  <a:schemeClr val="tx1"/>
                </a:solidFill>
              </a:rPr>
              <a:t>组织唯一标识符</a:t>
            </a:r>
            <a:r>
              <a:rPr lang="zh-CN" altLang="en-US" sz="2450" b="0" dirty="0">
                <a:solidFill>
                  <a:schemeClr val="tx1"/>
                </a:solidFill>
              </a:rPr>
              <a:t>。</a:t>
            </a:r>
          </a:p>
          <a:p>
            <a:r>
              <a:rPr lang="zh-CN" altLang="en-US" sz="2800" b="0" dirty="0">
                <a:solidFill>
                  <a:schemeClr val="tx1"/>
                </a:solidFill>
                <a:sym typeface="+mn-ea"/>
              </a:rPr>
              <a:t>低位 </a:t>
            </a:r>
            <a:r>
              <a:rPr lang="en-US" altLang="zh-CN" sz="2800" b="0" dirty="0">
                <a:solidFill>
                  <a:schemeClr val="tx1"/>
                </a:solidFill>
                <a:sym typeface="+mn-ea"/>
              </a:rPr>
              <a:t>24 </a:t>
            </a:r>
            <a:r>
              <a:rPr lang="zh-CN" altLang="en-US" sz="2800" b="0" dirty="0">
                <a:solidFill>
                  <a:schemeClr val="tx1"/>
                </a:solidFill>
                <a:sym typeface="+mn-ea"/>
              </a:rPr>
              <a:t>位</a:t>
            </a:r>
          </a:p>
          <a:p>
            <a:pPr lvl="1"/>
            <a:r>
              <a:rPr lang="zh-CN" altLang="en-US" sz="2450" b="0" dirty="0">
                <a:solidFill>
                  <a:schemeClr val="tx1"/>
                </a:solidFill>
              </a:rPr>
              <a:t>由厂家自行指派，称为扩展唯一标识符，必须保证生产出的适配器没有重复地址。</a:t>
            </a:r>
          </a:p>
        </p:txBody>
      </p:sp>
      <p:grpSp>
        <p:nvGrpSpPr>
          <p:cNvPr id="8" name="组合 7"/>
          <p:cNvGrpSpPr/>
          <p:nvPr/>
        </p:nvGrpSpPr>
        <p:grpSpPr>
          <a:xfrm>
            <a:off x="2360712" y="5157192"/>
            <a:ext cx="5184576" cy="1368152"/>
            <a:chOff x="2360712" y="5229200"/>
            <a:chExt cx="5184576" cy="1368152"/>
          </a:xfrm>
        </p:grpSpPr>
        <p:grpSp>
          <p:nvGrpSpPr>
            <p:cNvPr id="4" name="组合 3"/>
            <p:cNvGrpSpPr/>
            <p:nvPr/>
          </p:nvGrpSpPr>
          <p:grpSpPr>
            <a:xfrm>
              <a:off x="2360712" y="5229200"/>
              <a:ext cx="5184576" cy="864096"/>
              <a:chOff x="2000672" y="5157192"/>
              <a:chExt cx="5184576" cy="864096"/>
            </a:xfrm>
          </p:grpSpPr>
          <p:sp>
            <p:nvSpPr>
              <p:cNvPr id="2" name="矩形 1"/>
              <p:cNvSpPr/>
              <p:nvPr/>
            </p:nvSpPr>
            <p:spPr bwMode="auto">
              <a:xfrm>
                <a:off x="2000672" y="5517232"/>
                <a:ext cx="2592288" cy="504056"/>
              </a:xfrm>
              <a:prstGeom prst="rect">
                <a:avLst/>
              </a:prstGeom>
              <a:solidFill>
                <a:srgbClr val="FFFF66"/>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kumimoji="0" lang="zh-CN" altLang="en-US" sz="2400" b="1" i="0" u="none" strike="noStrike" cap="none" normalizeH="0" baseline="0" dirty="0">
                    <a:ln>
                      <a:noFill/>
                    </a:ln>
                    <a:solidFill>
                      <a:srgbClr val="0000CC"/>
                    </a:solidFill>
                    <a:effectLst/>
                    <a:latin typeface="+mn-lt"/>
                    <a:ea typeface="黑体" pitchFamily="2" charset="-122"/>
                  </a:rPr>
                  <a:t>组织唯一标识符</a:t>
                </a:r>
              </a:p>
            </p:txBody>
          </p:sp>
          <p:sp>
            <p:nvSpPr>
              <p:cNvPr id="5" name="矩形 4"/>
              <p:cNvSpPr/>
              <p:nvPr/>
            </p:nvSpPr>
            <p:spPr bwMode="auto">
              <a:xfrm>
                <a:off x="4592960" y="5517232"/>
                <a:ext cx="2592288" cy="504056"/>
              </a:xfrm>
              <a:prstGeom prst="rect">
                <a:avLst/>
              </a:prstGeom>
              <a:solidFill>
                <a:srgbClr val="FF99FF"/>
              </a:solidFill>
              <a:ln w="19050" cap="flat" cmpd="sng" algn="ctr">
                <a:solidFill>
                  <a:schemeClr val="tx1"/>
                </a:solidFill>
                <a:prstDash val="solid"/>
                <a:round/>
                <a:headEnd type="none" w="med" len="med"/>
                <a:tailEnd type="none" w="med" len="med"/>
              </a:ln>
              <a:effectLst/>
            </p:spPr>
            <p:txBody>
              <a:bodyPr vert="horz" wrap="square" lIns="91440" tIns="45720" rIns="91440" bIns="45720" numCol="1" rtlCol="0" anchor="ctr" anchorCtr="0" compatLnSpc="1"/>
              <a:lstStyle/>
              <a:p>
                <a:pPr marL="0" marR="0" indent="0" algn="ctr" defTabSz="914400" rtl="0" eaLnBrk="0" fontAlgn="base" latinLnBrk="0" hangingPunct="0">
                  <a:lnSpc>
                    <a:spcPct val="100000"/>
                  </a:lnSpc>
                  <a:spcBef>
                    <a:spcPct val="0"/>
                  </a:spcBef>
                  <a:spcAft>
                    <a:spcPct val="0"/>
                  </a:spcAft>
                  <a:buClrTx/>
                  <a:buSzTx/>
                  <a:buFontTx/>
                  <a:buNone/>
                </a:pPr>
                <a:r>
                  <a:rPr lang="zh-CN" altLang="en-US" sz="2400" b="1" dirty="0">
                    <a:solidFill>
                      <a:srgbClr val="0000CC"/>
                    </a:solidFill>
                    <a:latin typeface="+mn-lt"/>
                    <a:ea typeface="黑体" pitchFamily="2" charset="-122"/>
                  </a:rPr>
                  <a:t>扩展</a:t>
                </a:r>
                <a:r>
                  <a:rPr kumimoji="0" lang="zh-CN" altLang="en-US" sz="2400" b="1" i="0" u="none" strike="noStrike" cap="none" normalizeH="0" baseline="0" dirty="0">
                    <a:ln>
                      <a:noFill/>
                    </a:ln>
                    <a:solidFill>
                      <a:srgbClr val="0000CC"/>
                    </a:solidFill>
                    <a:effectLst/>
                    <a:latin typeface="+mn-lt"/>
                    <a:ea typeface="黑体" pitchFamily="2" charset="-122"/>
                  </a:rPr>
                  <a:t>唯一标识符</a:t>
                </a:r>
              </a:p>
            </p:txBody>
          </p:sp>
          <p:sp>
            <p:nvSpPr>
              <p:cNvPr id="3" name="TextBox 2"/>
              <p:cNvSpPr txBox="1"/>
              <p:nvPr/>
            </p:nvSpPr>
            <p:spPr>
              <a:xfrm>
                <a:off x="2269215" y="5157192"/>
                <a:ext cx="2114681" cy="400110"/>
              </a:xfrm>
              <a:prstGeom prst="rect">
                <a:avLst/>
              </a:prstGeom>
              <a:noFill/>
            </p:spPr>
            <p:txBody>
              <a:bodyPr wrap="none" rtlCol="0">
                <a:spAutoFit/>
              </a:bodyPr>
              <a:lstStyle/>
              <a:p>
                <a:pPr algn="ctr"/>
                <a:r>
                  <a:rPr lang="en-US" altLang="zh-CN" sz="2000" b="1" dirty="0">
                    <a:latin typeface="+mn-lt"/>
                    <a:ea typeface="黑体" pitchFamily="2" charset="-122"/>
                  </a:rPr>
                  <a:t>3 </a:t>
                </a:r>
                <a:r>
                  <a:rPr lang="zh-CN" altLang="en-US" sz="2000" b="1" dirty="0">
                    <a:latin typeface="+mn-lt"/>
                    <a:ea typeface="黑体" pitchFamily="2" charset="-122"/>
                  </a:rPr>
                  <a:t>字节 （</a:t>
                </a:r>
                <a:r>
                  <a:rPr lang="en-US" altLang="zh-CN" sz="2000" b="1" dirty="0">
                    <a:latin typeface="+mn-lt"/>
                    <a:ea typeface="黑体" pitchFamily="2" charset="-122"/>
                  </a:rPr>
                  <a:t>24 </a:t>
                </a:r>
                <a:r>
                  <a:rPr lang="zh-CN" altLang="en-US" sz="2000" b="1" dirty="0">
                    <a:latin typeface="+mn-lt"/>
                    <a:ea typeface="黑体" pitchFamily="2" charset="-122"/>
                  </a:rPr>
                  <a:t>位）</a:t>
                </a:r>
              </a:p>
            </p:txBody>
          </p:sp>
          <p:sp>
            <p:nvSpPr>
              <p:cNvPr id="7" name="TextBox 6"/>
              <p:cNvSpPr txBox="1"/>
              <p:nvPr/>
            </p:nvSpPr>
            <p:spPr>
              <a:xfrm>
                <a:off x="4831764" y="5157192"/>
                <a:ext cx="2114681" cy="400110"/>
              </a:xfrm>
              <a:prstGeom prst="rect">
                <a:avLst/>
              </a:prstGeom>
              <a:noFill/>
            </p:spPr>
            <p:txBody>
              <a:bodyPr wrap="none" rtlCol="0">
                <a:spAutoFit/>
              </a:bodyPr>
              <a:lstStyle/>
              <a:p>
                <a:pPr algn="ctr"/>
                <a:r>
                  <a:rPr lang="en-US" altLang="zh-CN" sz="2000" b="1" dirty="0">
                    <a:latin typeface="+mn-lt"/>
                    <a:ea typeface="黑体" pitchFamily="2" charset="-122"/>
                  </a:rPr>
                  <a:t>3 </a:t>
                </a:r>
                <a:r>
                  <a:rPr lang="zh-CN" altLang="en-US" sz="2000" b="1" dirty="0">
                    <a:latin typeface="+mn-lt"/>
                    <a:ea typeface="黑体" pitchFamily="2" charset="-122"/>
                  </a:rPr>
                  <a:t>字节 （</a:t>
                </a:r>
                <a:r>
                  <a:rPr lang="en-US" altLang="zh-CN" sz="2000" b="1" dirty="0">
                    <a:latin typeface="+mn-lt"/>
                    <a:ea typeface="黑体" pitchFamily="2" charset="-122"/>
                  </a:rPr>
                  <a:t>24 </a:t>
                </a:r>
                <a:r>
                  <a:rPr lang="zh-CN" altLang="en-US" sz="2000" b="1" dirty="0">
                    <a:latin typeface="+mn-lt"/>
                    <a:ea typeface="黑体" pitchFamily="2" charset="-122"/>
                  </a:rPr>
                  <a:t>位）</a:t>
                </a:r>
              </a:p>
            </p:txBody>
          </p:sp>
        </p:grpSp>
        <p:sp>
          <p:nvSpPr>
            <p:cNvPr id="6" name="矩形 5"/>
            <p:cNvSpPr/>
            <p:nvPr/>
          </p:nvSpPr>
          <p:spPr>
            <a:xfrm>
              <a:off x="3512840" y="6135687"/>
              <a:ext cx="2801270" cy="461665"/>
            </a:xfrm>
            <a:prstGeom prst="rect">
              <a:avLst/>
            </a:prstGeom>
          </p:spPr>
          <p:txBody>
            <a:bodyPr wrap="square">
              <a:spAutoFit/>
            </a:bodyPr>
            <a:lstStyle/>
            <a:p>
              <a:pPr algn="ctr"/>
              <a:r>
                <a:rPr lang="en-US" altLang="zh-CN" sz="2400" b="1" dirty="0">
                  <a:latin typeface="+mn-lt"/>
                  <a:ea typeface="黑体" pitchFamily="2" charset="-122"/>
                </a:rPr>
                <a:t>48 </a:t>
              </a:r>
              <a:r>
                <a:rPr lang="zh-CN" altLang="en-US" sz="2400" b="1" dirty="0">
                  <a:latin typeface="+mn-lt"/>
                  <a:ea typeface="黑体" pitchFamily="2" charset="-122"/>
                </a:rPr>
                <a:t>位的 </a:t>
              </a:r>
              <a:r>
                <a:rPr lang="en-US" altLang="zh-CN" sz="2400" b="1" dirty="0">
                  <a:latin typeface="+mn-lt"/>
                  <a:ea typeface="黑体" pitchFamily="2" charset="-122"/>
                </a:rPr>
                <a:t>MAC </a:t>
              </a:r>
              <a:r>
                <a:rPr lang="zh-CN" altLang="en-US" sz="2400" b="1" dirty="0">
                  <a:latin typeface="+mn-lt"/>
                  <a:ea typeface="黑体" pitchFamily="2" charset="-122"/>
                </a:rPr>
                <a:t>地址</a:t>
              </a:r>
            </a:p>
          </p:txBody>
        </p:sp>
      </p:gr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3074" name="Rectangle 2"/>
          <p:cNvSpPr>
            <a:spLocks noGrp="1" noChangeArrowheads="1"/>
          </p:cNvSpPr>
          <p:nvPr>
            <p:ph type="title"/>
          </p:nvPr>
        </p:nvSpPr>
        <p:spPr/>
        <p:txBody>
          <a:bodyPr/>
          <a:lstStyle/>
          <a:p>
            <a:pPr algn="ctr"/>
            <a:r>
              <a:rPr lang="en-US" altLang="zh-CN"/>
              <a:t>48 </a:t>
            </a:r>
            <a:r>
              <a:rPr lang="zh-CN" altLang="en-US"/>
              <a:t>位的 </a:t>
            </a:r>
            <a:r>
              <a:rPr lang="en-US" altLang="zh-CN"/>
              <a:t>MAC </a:t>
            </a:r>
            <a:r>
              <a:rPr lang="zh-CN" altLang="en-US"/>
              <a:t>地址</a:t>
            </a:r>
          </a:p>
        </p:txBody>
      </p:sp>
      <p:sp>
        <p:nvSpPr>
          <p:cNvPr id="643075"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pPr>
              <a:spcBef>
                <a:spcPts val="1200"/>
              </a:spcBef>
            </a:pPr>
            <a:r>
              <a:rPr lang="zh-CN" altLang="en-US" b="0" dirty="0"/>
              <a:t>一个地址块可以生成 </a:t>
            </a:r>
            <a:r>
              <a:rPr lang="en-US" altLang="zh-CN" b="0" dirty="0"/>
              <a:t>2</a:t>
            </a:r>
            <a:r>
              <a:rPr lang="en-US" altLang="zh-CN" b="0" baseline="30000" dirty="0"/>
              <a:t>24</a:t>
            </a:r>
            <a:r>
              <a:rPr lang="en-US" altLang="zh-CN" b="0" dirty="0"/>
              <a:t> </a:t>
            </a:r>
            <a:r>
              <a:rPr lang="zh-CN" altLang="en-US" b="0" dirty="0"/>
              <a:t>个不同的地址。这种 </a:t>
            </a:r>
            <a:r>
              <a:rPr lang="en-US" altLang="zh-CN" b="0" dirty="0"/>
              <a:t>48 </a:t>
            </a:r>
            <a:r>
              <a:rPr lang="zh-CN" altLang="en-US" b="0" dirty="0"/>
              <a:t>位地址称为 </a:t>
            </a:r>
            <a:r>
              <a:rPr lang="en-US" altLang="zh-CN" b="0" dirty="0"/>
              <a:t>MAC-48</a:t>
            </a:r>
            <a:r>
              <a:rPr lang="zh-CN" altLang="en-US" b="0" dirty="0"/>
              <a:t>，它的通用名称是 </a:t>
            </a:r>
            <a:r>
              <a:rPr lang="en-US" altLang="zh-CN" b="0" dirty="0"/>
              <a:t>EUI-48</a:t>
            </a:r>
            <a:r>
              <a:rPr lang="zh-CN" altLang="en-US" b="0" dirty="0"/>
              <a:t>。</a:t>
            </a:r>
          </a:p>
          <a:p>
            <a:pPr>
              <a:spcBef>
                <a:spcPts val="1200"/>
              </a:spcBef>
            </a:pPr>
            <a:r>
              <a:rPr lang="zh-CN" altLang="zh-CN" b="0" dirty="0"/>
              <a:t>生产适配器时</a:t>
            </a:r>
            <a:r>
              <a:rPr lang="zh-CN" altLang="en-US" b="0" dirty="0"/>
              <a:t>，</a:t>
            </a:r>
            <a:r>
              <a:rPr lang="en-US" altLang="zh-CN" b="0" dirty="0"/>
              <a:t>6 </a:t>
            </a:r>
            <a:r>
              <a:rPr lang="zh-CN" altLang="zh-CN" b="0" dirty="0"/>
              <a:t>字节的</a:t>
            </a:r>
            <a:r>
              <a:rPr lang="en-US" altLang="zh-CN" b="0" dirty="0"/>
              <a:t> MAC </a:t>
            </a:r>
            <a:r>
              <a:rPr lang="zh-CN" altLang="zh-CN" b="0" dirty="0"/>
              <a:t>地址已被固化在适配器的</a:t>
            </a:r>
            <a:r>
              <a:rPr lang="en-US" altLang="zh-CN" b="0" dirty="0"/>
              <a:t> ROM</a:t>
            </a:r>
            <a:r>
              <a:rPr lang="zh-CN" altLang="en-US" b="0" dirty="0"/>
              <a:t>，</a:t>
            </a:r>
            <a:r>
              <a:rPr lang="zh-CN" altLang="zh-CN" b="0" dirty="0"/>
              <a:t>因此，</a:t>
            </a:r>
            <a:r>
              <a:rPr lang="en-US" altLang="zh-CN" b="0" dirty="0"/>
              <a:t>MAC </a:t>
            </a:r>
            <a:r>
              <a:rPr lang="zh-CN" altLang="zh-CN" b="0" dirty="0"/>
              <a:t>地址也</a:t>
            </a:r>
            <a:r>
              <a:rPr lang="zh-CN" altLang="en-US" b="0" dirty="0"/>
              <a:t>叫做</a:t>
            </a:r>
            <a:r>
              <a:rPr lang="zh-CN" altLang="zh-CN" b="0" dirty="0">
                <a:solidFill>
                  <a:srgbClr val="FF0000"/>
                </a:solidFill>
              </a:rPr>
              <a:t>硬件地址</a:t>
            </a:r>
            <a:r>
              <a:rPr lang="en-US" altLang="zh-CN" b="0" dirty="0">
                <a:solidFill>
                  <a:srgbClr val="FF0000"/>
                </a:solidFill>
              </a:rPr>
              <a:t> </a:t>
            </a:r>
            <a:r>
              <a:rPr lang="en-US" altLang="zh-CN" b="0" dirty="0"/>
              <a:t>(hardware address)</a:t>
            </a:r>
            <a:r>
              <a:rPr lang="zh-CN" altLang="zh-CN" b="0" dirty="0"/>
              <a:t>或</a:t>
            </a:r>
            <a:r>
              <a:rPr lang="zh-CN" altLang="zh-CN" b="0" dirty="0">
                <a:solidFill>
                  <a:srgbClr val="FF0000"/>
                </a:solidFill>
              </a:rPr>
              <a:t>物理地址</a:t>
            </a:r>
            <a:r>
              <a:rPr lang="zh-CN" altLang="en-US" b="0" dirty="0">
                <a:solidFill>
                  <a:srgbClr val="FF0000"/>
                </a:solidFill>
              </a:rPr>
              <a:t>。</a:t>
            </a:r>
            <a:endParaRPr lang="en-US" altLang="zh-CN" b="0" dirty="0">
              <a:solidFill>
                <a:srgbClr val="FF0000"/>
              </a:solidFill>
            </a:endParaRPr>
          </a:p>
          <a:p>
            <a:pPr>
              <a:spcBef>
                <a:spcPts val="1200"/>
              </a:spcBef>
            </a:pPr>
            <a:r>
              <a:rPr lang="zh-CN" altLang="en-US" b="0" dirty="0"/>
              <a:t>“</a:t>
            </a:r>
            <a:r>
              <a:rPr lang="en-US" altLang="zh-CN" b="0" dirty="0"/>
              <a:t>MAC</a:t>
            </a:r>
            <a:r>
              <a:rPr lang="zh-CN" altLang="en-US" b="0" dirty="0"/>
              <a:t>地址”实际上就是适配器地址或适配器标识符 </a:t>
            </a:r>
            <a:r>
              <a:rPr lang="en-US" altLang="zh-CN" b="0" dirty="0"/>
              <a:t>EUI-48</a:t>
            </a:r>
            <a:r>
              <a:rPr lang="zh-CN" altLang="en-US" b="0" dirty="0"/>
              <a:t>。</a:t>
            </a: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198745" y="1456690"/>
            <a:ext cx="4694555" cy="3945255"/>
          </a:xfrm>
          <a:prstGeom prst="rect">
            <a:avLst/>
          </a:prstGeom>
        </p:spPr>
      </p:pic>
      <p:sp>
        <p:nvSpPr>
          <p:cNvPr id="2" name="标题 1"/>
          <p:cNvSpPr>
            <a:spLocks noGrp="1"/>
          </p:cNvSpPr>
          <p:nvPr>
            <p:ph type="title"/>
          </p:nvPr>
        </p:nvSpPr>
        <p:spPr/>
        <p:txBody>
          <a:bodyPr/>
          <a:lstStyle/>
          <a:p>
            <a:pPr algn="ctr"/>
            <a:r>
              <a:rPr lang="zh-CN" altLang="en-US" dirty="0"/>
              <a:t>单站地址，组地址，广播地址</a:t>
            </a:r>
          </a:p>
        </p:txBody>
      </p:sp>
      <p:sp>
        <p:nvSpPr>
          <p:cNvPr id="3" name="内容占位符 2"/>
          <p:cNvSpPr>
            <a:spLocks noGrp="1"/>
          </p:cNvSpPr>
          <p:nvPr>
            <p:ph idx="1"/>
          </p:nvPr>
        </p:nvSpPr>
        <p:spPr>
          <a:xfrm>
            <a:off x="73660" y="1081405"/>
            <a:ext cx="5493385" cy="6443345"/>
          </a:xfrm>
        </p:spPr>
        <p:txBody>
          <a:bodyPr/>
          <a:lstStyle/>
          <a:p>
            <a:r>
              <a:rPr lang="zh-CN" altLang="en-US" sz="2800" b="0" dirty="0">
                <a:solidFill>
                  <a:schemeClr val="tx1"/>
                </a:solidFill>
              </a:rPr>
              <a:t>单站地址</a:t>
            </a:r>
            <a:endParaRPr lang="en-US" altLang="zh-CN" sz="2800" b="0" dirty="0">
              <a:solidFill>
                <a:schemeClr val="tx1"/>
              </a:solidFill>
            </a:endParaRPr>
          </a:p>
          <a:p>
            <a:pPr lvl="1"/>
            <a:r>
              <a:rPr lang="en-US" altLang="zh-CN" sz="2450" b="0" dirty="0">
                <a:solidFill>
                  <a:schemeClr val="tx1"/>
                </a:solidFill>
              </a:rPr>
              <a:t>IEEE </a:t>
            </a:r>
            <a:r>
              <a:rPr lang="zh-CN" altLang="zh-CN" sz="2450" b="0" dirty="0">
                <a:solidFill>
                  <a:schemeClr val="tx1"/>
                </a:solidFill>
              </a:rPr>
              <a:t>规定地址字段的第一字节的最低位为</a:t>
            </a:r>
            <a:r>
              <a:rPr lang="en-US" altLang="zh-CN" sz="2450" b="0" dirty="0">
                <a:solidFill>
                  <a:schemeClr val="tx1"/>
                </a:solidFill>
              </a:rPr>
              <a:t> I/G </a:t>
            </a:r>
            <a:r>
              <a:rPr lang="zh-CN" altLang="zh-CN" sz="2450" b="0" dirty="0">
                <a:solidFill>
                  <a:schemeClr val="tx1"/>
                </a:solidFill>
              </a:rPr>
              <a:t>位。</a:t>
            </a:r>
            <a:r>
              <a:rPr lang="en-US" altLang="zh-CN" sz="2450" b="0" dirty="0">
                <a:solidFill>
                  <a:schemeClr val="tx1"/>
                </a:solidFill>
              </a:rPr>
              <a:t>I/G </a:t>
            </a:r>
            <a:r>
              <a:rPr lang="zh-CN" altLang="zh-CN" sz="2450" b="0" dirty="0">
                <a:solidFill>
                  <a:schemeClr val="tx1"/>
                </a:solidFill>
              </a:rPr>
              <a:t>表示</a:t>
            </a:r>
            <a:r>
              <a:rPr lang="en-US" altLang="zh-CN" sz="2450" b="0" dirty="0">
                <a:solidFill>
                  <a:schemeClr val="tx1"/>
                </a:solidFill>
              </a:rPr>
              <a:t> Individual / Group</a:t>
            </a:r>
            <a:endParaRPr lang="zh-CN" altLang="zh-CN" sz="2800" b="0" dirty="0">
              <a:solidFill>
                <a:schemeClr val="tx1"/>
              </a:solidFill>
            </a:endParaRPr>
          </a:p>
          <a:p>
            <a:pPr lvl="1"/>
            <a:r>
              <a:rPr lang="zh-CN" altLang="zh-CN" sz="2450" b="0" dirty="0">
                <a:solidFill>
                  <a:schemeClr val="tx1"/>
                </a:solidFill>
              </a:rPr>
              <a:t>当</a:t>
            </a:r>
            <a:r>
              <a:rPr lang="en-US" altLang="zh-CN" sz="2450" b="0" dirty="0">
                <a:solidFill>
                  <a:schemeClr val="tx1"/>
                </a:solidFill>
              </a:rPr>
              <a:t> I/G</a:t>
            </a:r>
            <a:r>
              <a:rPr lang="zh-CN" altLang="zh-CN" sz="2450" b="0" dirty="0">
                <a:solidFill>
                  <a:schemeClr val="tx1"/>
                </a:solidFill>
              </a:rPr>
              <a:t>位</a:t>
            </a:r>
            <a:r>
              <a:rPr lang="en-US" altLang="zh-CN" sz="2450" b="0" dirty="0">
                <a:solidFill>
                  <a:schemeClr val="tx1"/>
                </a:solidFill>
              </a:rPr>
              <a:t> = 0 </a:t>
            </a:r>
            <a:r>
              <a:rPr lang="zh-CN" altLang="zh-CN" sz="2450" b="0" dirty="0">
                <a:solidFill>
                  <a:schemeClr val="tx1"/>
                </a:solidFill>
              </a:rPr>
              <a:t>时，地址字段表示一个单站地址。</a:t>
            </a:r>
            <a:endParaRPr lang="en-US" altLang="zh-CN" sz="2450" b="0" dirty="0">
              <a:solidFill>
                <a:schemeClr val="tx1"/>
              </a:solidFill>
            </a:endParaRPr>
          </a:p>
          <a:p>
            <a:r>
              <a:rPr lang="zh-CN" altLang="zh-CN" sz="2800" b="0" dirty="0">
                <a:solidFill>
                  <a:schemeClr val="tx1"/>
                </a:solidFill>
              </a:rPr>
              <a:t>组地址</a:t>
            </a:r>
          </a:p>
          <a:p>
            <a:pPr lvl="1"/>
            <a:r>
              <a:rPr lang="zh-CN" altLang="zh-CN" sz="2450" b="0" dirty="0">
                <a:solidFill>
                  <a:schemeClr val="tx1"/>
                </a:solidFill>
              </a:rPr>
              <a:t>当</a:t>
            </a:r>
            <a:r>
              <a:rPr lang="en-US" altLang="zh-CN" sz="2450" b="0" dirty="0">
                <a:solidFill>
                  <a:schemeClr val="tx1"/>
                </a:solidFill>
              </a:rPr>
              <a:t> I/G</a:t>
            </a:r>
            <a:r>
              <a:rPr lang="zh-CN" altLang="zh-CN" sz="2450" b="0" dirty="0">
                <a:solidFill>
                  <a:schemeClr val="tx1"/>
                </a:solidFill>
              </a:rPr>
              <a:t>位</a:t>
            </a:r>
            <a:r>
              <a:rPr lang="en-US" altLang="zh-CN" sz="2450" b="0" dirty="0">
                <a:solidFill>
                  <a:schemeClr val="tx1"/>
                </a:solidFill>
              </a:rPr>
              <a:t> = 1 </a:t>
            </a:r>
            <a:r>
              <a:rPr lang="zh-CN" altLang="zh-CN" sz="2450" b="0" dirty="0">
                <a:solidFill>
                  <a:schemeClr val="tx1"/>
                </a:solidFill>
              </a:rPr>
              <a:t>时</a:t>
            </a:r>
            <a:r>
              <a:rPr lang="zh-CN" altLang="en-US" sz="2450" b="0" dirty="0">
                <a:solidFill>
                  <a:schemeClr val="tx1"/>
                </a:solidFill>
              </a:rPr>
              <a:t>，</a:t>
            </a:r>
            <a:r>
              <a:rPr lang="zh-CN" altLang="zh-CN" sz="2450" b="0" dirty="0">
                <a:solidFill>
                  <a:schemeClr val="tx1"/>
                </a:solidFill>
              </a:rPr>
              <a:t>表示组地址，用来进行多播</a:t>
            </a:r>
          </a:p>
          <a:p>
            <a:pPr lvl="0"/>
            <a:r>
              <a:rPr lang="zh-CN" altLang="en-US" sz="3200" b="0" dirty="0">
                <a:solidFill>
                  <a:schemeClr val="tx1"/>
                </a:solidFill>
              </a:rPr>
              <a:t>广播地址</a:t>
            </a:r>
            <a:endParaRPr lang="en-US" altLang="zh-CN" sz="3200" b="0" dirty="0">
              <a:solidFill>
                <a:schemeClr val="tx1"/>
              </a:solidFill>
            </a:endParaRPr>
          </a:p>
          <a:p>
            <a:pPr lvl="1"/>
            <a:r>
              <a:rPr lang="zh-CN" altLang="en-US" sz="2450" b="0" dirty="0">
                <a:solidFill>
                  <a:schemeClr val="tx1"/>
                </a:solidFill>
              </a:rPr>
              <a:t>所有 </a:t>
            </a:r>
            <a:r>
              <a:rPr lang="en-US" altLang="zh-CN" sz="2450" b="0" dirty="0">
                <a:solidFill>
                  <a:schemeClr val="tx1"/>
                </a:solidFill>
              </a:rPr>
              <a:t>48 </a:t>
            </a:r>
            <a:r>
              <a:rPr lang="zh-CN" altLang="en-US" sz="2450" b="0" dirty="0">
                <a:solidFill>
                  <a:schemeClr val="tx1"/>
                </a:solidFill>
              </a:rPr>
              <a:t>位都为 </a:t>
            </a:r>
            <a:r>
              <a:rPr lang="en-US" altLang="zh-CN" sz="2450" b="0" dirty="0">
                <a:solidFill>
                  <a:schemeClr val="tx1"/>
                </a:solidFill>
              </a:rPr>
              <a:t>1 </a:t>
            </a:r>
            <a:r>
              <a:rPr lang="zh-CN" altLang="en-US" sz="2450" b="0" dirty="0">
                <a:solidFill>
                  <a:schemeClr val="tx1"/>
                </a:solidFill>
              </a:rPr>
              <a:t>时，为广播地址。只能作为目的地址使用。</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4"/>
          <p:cNvPicPr>
            <a:picLocks noChangeAspect="1"/>
          </p:cNvPicPr>
          <p:nvPr/>
        </p:nvPicPr>
        <p:blipFill>
          <a:blip r:embed="rId2"/>
          <a:stretch>
            <a:fillRect/>
          </a:stretch>
        </p:blipFill>
        <p:spPr>
          <a:xfrm>
            <a:off x="5199380" y="1791970"/>
            <a:ext cx="4694555" cy="3945255"/>
          </a:xfrm>
          <a:prstGeom prst="rect">
            <a:avLst/>
          </a:prstGeom>
        </p:spPr>
      </p:pic>
      <p:sp>
        <p:nvSpPr>
          <p:cNvPr id="2" name="标题 1"/>
          <p:cNvSpPr>
            <a:spLocks noGrp="1"/>
          </p:cNvSpPr>
          <p:nvPr>
            <p:ph type="title"/>
          </p:nvPr>
        </p:nvSpPr>
        <p:spPr/>
        <p:txBody>
          <a:bodyPr/>
          <a:lstStyle/>
          <a:p>
            <a:pPr algn="ctr"/>
            <a:r>
              <a:rPr lang="zh-CN" altLang="zh-CN" dirty="0">
                <a:sym typeface="+mn-ea"/>
              </a:rPr>
              <a:t>全球管理</a:t>
            </a:r>
            <a:r>
              <a:rPr lang="zh-CN" altLang="en-US" dirty="0">
                <a:sym typeface="+mn-ea"/>
              </a:rPr>
              <a:t>与本地</a:t>
            </a:r>
            <a:r>
              <a:rPr lang="zh-CN" altLang="zh-CN" dirty="0">
                <a:sym typeface="+mn-ea"/>
              </a:rPr>
              <a:t>管理</a:t>
            </a:r>
            <a:endParaRPr lang="zh-CN" altLang="en-US" dirty="0"/>
          </a:p>
        </p:txBody>
      </p:sp>
      <p:sp>
        <p:nvSpPr>
          <p:cNvPr id="3" name="内容占位符 2"/>
          <p:cNvSpPr>
            <a:spLocks noGrp="1"/>
          </p:cNvSpPr>
          <p:nvPr>
            <p:ph idx="1"/>
          </p:nvPr>
        </p:nvSpPr>
        <p:spPr>
          <a:xfrm>
            <a:off x="73660" y="1081405"/>
            <a:ext cx="5493385" cy="6443345"/>
          </a:xfrm>
        </p:spPr>
        <p:txBody>
          <a:bodyPr/>
          <a:lstStyle/>
          <a:p>
            <a:r>
              <a:rPr lang="en-US" altLang="zh-CN" sz="2800" b="0" dirty="0">
                <a:sym typeface="+mn-ea"/>
              </a:rPr>
              <a:t>IEEE </a:t>
            </a:r>
            <a:r>
              <a:rPr lang="zh-CN" altLang="zh-CN" sz="2800" b="0" dirty="0">
                <a:sym typeface="+mn-ea"/>
              </a:rPr>
              <a:t>把地址字段第</a:t>
            </a:r>
            <a:r>
              <a:rPr lang="zh-CN" altLang="en-US" sz="2800" b="0" dirty="0">
                <a:sym typeface="+mn-ea"/>
              </a:rPr>
              <a:t>一</a:t>
            </a:r>
            <a:r>
              <a:rPr lang="zh-CN" altLang="zh-CN" sz="2800" b="0" dirty="0">
                <a:sym typeface="+mn-ea"/>
              </a:rPr>
              <a:t>字节的最低第</a:t>
            </a:r>
            <a:r>
              <a:rPr lang="en-US" altLang="zh-CN" sz="2800" b="0" dirty="0">
                <a:sym typeface="+mn-ea"/>
              </a:rPr>
              <a:t> 2 </a:t>
            </a:r>
            <a:r>
              <a:rPr lang="zh-CN" altLang="zh-CN" sz="2800" b="0" dirty="0">
                <a:sym typeface="+mn-ea"/>
              </a:rPr>
              <a:t>位规定为</a:t>
            </a:r>
            <a:r>
              <a:rPr lang="en-US" altLang="zh-CN" sz="2800" b="0" dirty="0">
                <a:sym typeface="+mn-ea"/>
              </a:rPr>
              <a:t> G/L </a:t>
            </a:r>
            <a:r>
              <a:rPr lang="zh-CN" altLang="zh-CN" sz="2800" b="0" dirty="0">
                <a:sym typeface="+mn-ea"/>
              </a:rPr>
              <a:t>位，表示</a:t>
            </a:r>
            <a:r>
              <a:rPr lang="en-US" altLang="zh-CN" sz="2800" b="0" dirty="0">
                <a:sym typeface="+mn-ea"/>
              </a:rPr>
              <a:t> Global / Local</a:t>
            </a:r>
            <a:r>
              <a:rPr lang="zh-CN" altLang="zh-CN" sz="2800" b="0" dirty="0">
                <a:sym typeface="+mn-ea"/>
              </a:rPr>
              <a:t>。</a:t>
            </a:r>
            <a:endParaRPr lang="en-US" altLang="zh-CN" sz="2800" b="0" dirty="0"/>
          </a:p>
          <a:p>
            <a:pPr lvl="1"/>
            <a:r>
              <a:rPr lang="zh-CN" altLang="en-US" sz="2800" b="0" dirty="0">
                <a:solidFill>
                  <a:srgbClr val="0000FF"/>
                </a:solidFill>
                <a:sym typeface="+mn-ea"/>
              </a:rPr>
              <a:t>当 </a:t>
            </a:r>
            <a:r>
              <a:rPr lang="en-US" altLang="zh-CN" sz="2800" b="0" dirty="0">
                <a:solidFill>
                  <a:srgbClr val="0000FF"/>
                </a:solidFill>
                <a:sym typeface="+mn-ea"/>
              </a:rPr>
              <a:t>G/L</a:t>
            </a:r>
            <a:r>
              <a:rPr lang="zh-CN" altLang="zh-CN" sz="2800" b="0" dirty="0">
                <a:solidFill>
                  <a:srgbClr val="0000FF"/>
                </a:solidFill>
                <a:sym typeface="+mn-ea"/>
              </a:rPr>
              <a:t>位</a:t>
            </a:r>
            <a:r>
              <a:rPr lang="en-US" altLang="zh-CN" sz="2800" b="0" dirty="0">
                <a:solidFill>
                  <a:srgbClr val="0000FF"/>
                </a:solidFill>
                <a:sym typeface="+mn-ea"/>
              </a:rPr>
              <a:t> = 0 </a:t>
            </a:r>
            <a:r>
              <a:rPr lang="zh-CN" altLang="zh-CN" sz="2800" b="0" dirty="0">
                <a:solidFill>
                  <a:srgbClr val="0000FF"/>
                </a:solidFill>
                <a:sym typeface="+mn-ea"/>
              </a:rPr>
              <a:t>时</a:t>
            </a:r>
            <a:r>
              <a:rPr lang="zh-CN" altLang="en-US" sz="2800" b="0" dirty="0">
                <a:sym typeface="+mn-ea"/>
              </a:rPr>
              <a:t>，</a:t>
            </a:r>
            <a:r>
              <a:rPr lang="zh-CN" altLang="zh-CN" sz="2800" b="0" dirty="0">
                <a:sym typeface="+mn-ea"/>
              </a:rPr>
              <a:t>是</a:t>
            </a:r>
            <a:r>
              <a:rPr lang="zh-CN" altLang="zh-CN" sz="2800" b="0" dirty="0">
                <a:solidFill>
                  <a:srgbClr val="FF0000"/>
                </a:solidFill>
                <a:sym typeface="+mn-ea"/>
              </a:rPr>
              <a:t>全球管理</a:t>
            </a:r>
            <a:r>
              <a:rPr lang="zh-CN" altLang="zh-CN" sz="2800" b="0" dirty="0">
                <a:sym typeface="+mn-ea"/>
              </a:rPr>
              <a:t>（保证在全球没有相同的地址），厂商向</a:t>
            </a:r>
            <a:r>
              <a:rPr lang="en-US" altLang="zh-CN" sz="2800" b="0" dirty="0">
                <a:sym typeface="+mn-ea"/>
              </a:rPr>
              <a:t>IEEE</a:t>
            </a:r>
            <a:r>
              <a:rPr lang="zh-CN" altLang="zh-CN" sz="2800" b="0" dirty="0">
                <a:sym typeface="+mn-ea"/>
              </a:rPr>
              <a:t>购买的</a:t>
            </a:r>
            <a:r>
              <a:rPr lang="en-US" altLang="zh-CN" sz="2800" b="0" dirty="0">
                <a:sym typeface="+mn-ea"/>
              </a:rPr>
              <a:t> OUI </a:t>
            </a:r>
            <a:r>
              <a:rPr lang="zh-CN" altLang="zh-CN" sz="2800" b="0" dirty="0">
                <a:sym typeface="+mn-ea"/>
              </a:rPr>
              <a:t>都属于全球管理。</a:t>
            </a:r>
            <a:endParaRPr lang="en-US" altLang="zh-CN" sz="2800" b="0" dirty="0"/>
          </a:p>
          <a:p>
            <a:pPr lvl="1"/>
            <a:r>
              <a:rPr lang="zh-CN" altLang="en-US" sz="2800" b="0" dirty="0">
                <a:solidFill>
                  <a:srgbClr val="0000FF"/>
                </a:solidFill>
                <a:sym typeface="+mn-ea"/>
              </a:rPr>
              <a:t>当 </a:t>
            </a:r>
            <a:r>
              <a:rPr lang="en-US" altLang="zh-CN" sz="2800" b="0" dirty="0">
                <a:solidFill>
                  <a:srgbClr val="0000FF"/>
                </a:solidFill>
                <a:sym typeface="+mn-ea"/>
              </a:rPr>
              <a:t>G/L</a:t>
            </a:r>
            <a:r>
              <a:rPr lang="zh-CN" altLang="zh-CN" sz="2800" b="0" dirty="0">
                <a:solidFill>
                  <a:srgbClr val="0000FF"/>
                </a:solidFill>
                <a:sym typeface="+mn-ea"/>
              </a:rPr>
              <a:t>位</a:t>
            </a:r>
            <a:r>
              <a:rPr lang="en-US" altLang="zh-CN" sz="2800" b="0" dirty="0">
                <a:solidFill>
                  <a:srgbClr val="0000FF"/>
                </a:solidFill>
                <a:sym typeface="+mn-ea"/>
              </a:rPr>
              <a:t> = 1 </a:t>
            </a:r>
            <a:r>
              <a:rPr lang="zh-CN" altLang="zh-CN" sz="2800" b="0" dirty="0">
                <a:solidFill>
                  <a:srgbClr val="0000FF"/>
                </a:solidFill>
                <a:sym typeface="+mn-ea"/>
              </a:rPr>
              <a:t>时</a:t>
            </a:r>
            <a:r>
              <a:rPr lang="zh-CN" altLang="en-US" sz="2800" b="0" dirty="0">
                <a:solidFill>
                  <a:srgbClr val="0000FF"/>
                </a:solidFill>
                <a:sym typeface="+mn-ea"/>
              </a:rPr>
              <a:t>，</a:t>
            </a:r>
            <a:r>
              <a:rPr lang="zh-CN" altLang="en-US" sz="2800" b="0" dirty="0">
                <a:sym typeface="+mn-ea"/>
              </a:rPr>
              <a:t> </a:t>
            </a:r>
            <a:r>
              <a:rPr lang="zh-CN" altLang="zh-CN" sz="2800" b="0" dirty="0">
                <a:sym typeface="+mn-ea"/>
              </a:rPr>
              <a:t>是</a:t>
            </a:r>
            <a:r>
              <a:rPr lang="zh-CN" altLang="zh-CN" sz="2800" b="0" dirty="0">
                <a:solidFill>
                  <a:srgbClr val="FF0000"/>
                </a:solidFill>
                <a:sym typeface="+mn-ea"/>
              </a:rPr>
              <a:t>本地管理，</a:t>
            </a:r>
            <a:r>
              <a:rPr lang="zh-CN" altLang="zh-CN" sz="2800" b="0" dirty="0">
                <a:sym typeface="+mn-ea"/>
              </a:rPr>
              <a:t>这时用户可任意分配网络上的地址。</a:t>
            </a:r>
            <a:endParaRPr lang="zh-CN" altLang="en-US" sz="2450" b="0" dirty="0">
              <a:solidFill>
                <a:schemeClr val="tx1"/>
              </a:solidFill>
            </a:endParaRP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MAC</a:t>
            </a:r>
            <a:r>
              <a:rPr lang="zh-CN" altLang="en-US"/>
              <a:t>地址实例</a:t>
            </a:r>
          </a:p>
        </p:txBody>
      </p:sp>
      <p:sp>
        <p:nvSpPr>
          <p:cNvPr id="3" name="Content Placeholder 2"/>
          <p:cNvSpPr>
            <a:spLocks noGrp="1"/>
          </p:cNvSpPr>
          <p:nvPr>
            <p:ph idx="1"/>
          </p:nvPr>
        </p:nvSpPr>
        <p:spPr/>
        <p:txBody>
          <a:bodyPr/>
          <a:lstStyle/>
          <a:p>
            <a:r>
              <a:rPr lang="en-US"/>
              <a:t>98</a:t>
            </a:r>
            <a:r>
              <a:rPr lang="zh-CN" altLang="en-US"/>
              <a:t>：</a:t>
            </a:r>
            <a:r>
              <a:rPr lang="en-US" altLang="zh-CN"/>
              <a:t>0000 0000 1001 1000</a:t>
            </a:r>
          </a:p>
          <a:p>
            <a:pPr lvl="1"/>
            <a:r>
              <a:rPr lang="en-US" altLang="zh-CN"/>
              <a:t>I/G=0, </a:t>
            </a:r>
            <a:r>
              <a:rPr lang="zh-CN" altLang="en-US"/>
              <a:t>单站地址</a:t>
            </a:r>
          </a:p>
          <a:p>
            <a:pPr lvl="1"/>
            <a:r>
              <a:rPr lang="en-US" altLang="zh-CN"/>
              <a:t>G/L=0</a:t>
            </a:r>
            <a:r>
              <a:rPr lang="zh-CN" altLang="en-US"/>
              <a:t>，全球管理</a:t>
            </a:r>
          </a:p>
        </p:txBody>
      </p:sp>
      <p:pic>
        <p:nvPicPr>
          <p:cNvPr id="5" name="Content Placeholder 3"/>
          <p:cNvPicPr>
            <a:picLocks noChangeAspect="1"/>
          </p:cNvPicPr>
          <p:nvPr/>
        </p:nvPicPr>
        <p:blipFill>
          <a:blip r:embed="rId2"/>
          <a:stretch>
            <a:fillRect/>
          </a:stretch>
        </p:blipFill>
        <p:spPr>
          <a:xfrm>
            <a:off x="761365" y="3408045"/>
            <a:ext cx="8191500" cy="2844800"/>
          </a:xfrm>
          <a:prstGeom prst="rect">
            <a:avLst/>
          </a:prstGeom>
          <a:noFill/>
          <a:ln>
            <a:noFill/>
          </a:ln>
          <a:effectLst/>
        </p:spPr>
      </p:pic>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pPr algn="ctr"/>
            <a:r>
              <a:rPr lang="zh-CN" altLang="en-US" sz="4800"/>
              <a:t>适配器检查 </a:t>
            </a:r>
            <a:r>
              <a:rPr lang="en-US" altLang="zh-CN" sz="4800"/>
              <a:t>MAC </a:t>
            </a:r>
            <a:r>
              <a:rPr lang="zh-CN" altLang="en-US" sz="4800"/>
              <a:t>地址 </a:t>
            </a:r>
          </a:p>
        </p:txBody>
      </p:sp>
      <p:sp>
        <p:nvSpPr>
          <p:cNvPr id="443395"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dirty="0"/>
              <a:t>适配器从网络上每收到一个 </a:t>
            </a:r>
            <a:r>
              <a:rPr lang="en-US" altLang="zh-CN" dirty="0"/>
              <a:t>MAC </a:t>
            </a:r>
            <a:r>
              <a:rPr lang="zh-CN" altLang="en-US" dirty="0"/>
              <a:t>帧就首先用硬件检查 </a:t>
            </a:r>
            <a:r>
              <a:rPr lang="en-US" altLang="zh-CN" dirty="0"/>
              <a:t>MAC </a:t>
            </a:r>
            <a:r>
              <a:rPr lang="zh-CN" altLang="en-US" dirty="0"/>
              <a:t>帧中的 </a:t>
            </a:r>
            <a:r>
              <a:rPr lang="en-US" altLang="zh-CN" dirty="0"/>
              <a:t>MAC </a:t>
            </a:r>
            <a:r>
              <a:rPr lang="zh-CN" altLang="en-US" dirty="0"/>
              <a:t>地址。</a:t>
            </a:r>
            <a:endParaRPr lang="en-US" altLang="zh-CN" dirty="0"/>
          </a:p>
          <a:p>
            <a:pPr lvl="1"/>
            <a:r>
              <a:rPr lang="zh-CN" altLang="en-US" dirty="0"/>
              <a:t>如果是</a:t>
            </a:r>
            <a:r>
              <a:rPr lang="zh-CN" altLang="en-US" dirty="0">
                <a:solidFill>
                  <a:srgbClr val="FF0000"/>
                </a:solidFill>
              </a:rPr>
              <a:t>发往本站的帧</a:t>
            </a:r>
            <a:r>
              <a:rPr lang="zh-CN" altLang="en-US" dirty="0"/>
              <a:t>则收下，然后再进行其他的处理。</a:t>
            </a:r>
          </a:p>
          <a:p>
            <a:pPr lvl="1"/>
            <a:r>
              <a:rPr lang="zh-CN" altLang="en-US" dirty="0"/>
              <a:t>否则就将此帧丢弃，不再进行其他的处理。</a:t>
            </a:r>
          </a:p>
          <a:p>
            <a:r>
              <a:rPr lang="zh-CN" altLang="en-US" dirty="0">
                <a:solidFill>
                  <a:srgbClr val="0000FF"/>
                </a:solidFill>
              </a:rPr>
              <a:t>“发往本站的帧”包括以下三种帧： </a:t>
            </a:r>
          </a:p>
          <a:p>
            <a:pPr lvl="1"/>
            <a:r>
              <a:rPr lang="zh-CN" altLang="en-US" dirty="0">
                <a:solidFill>
                  <a:srgbClr val="FF0000"/>
                </a:solidFill>
              </a:rPr>
              <a:t>单播 </a:t>
            </a:r>
            <a:r>
              <a:rPr lang="en-US" altLang="zh-CN" dirty="0"/>
              <a:t>(unicast) </a:t>
            </a:r>
            <a:r>
              <a:rPr lang="zh-CN" altLang="en-US" dirty="0"/>
              <a:t>帧（一对一）</a:t>
            </a:r>
          </a:p>
          <a:p>
            <a:pPr lvl="1"/>
            <a:r>
              <a:rPr lang="zh-CN" altLang="en-US" dirty="0">
                <a:solidFill>
                  <a:srgbClr val="FF0000"/>
                </a:solidFill>
              </a:rPr>
              <a:t>广播 </a:t>
            </a:r>
            <a:r>
              <a:rPr lang="en-US" altLang="zh-CN" dirty="0"/>
              <a:t>(broadcast) </a:t>
            </a:r>
            <a:r>
              <a:rPr lang="zh-CN" altLang="en-US" dirty="0"/>
              <a:t>帧（一对全体）</a:t>
            </a:r>
          </a:p>
          <a:p>
            <a:pPr lvl="1"/>
            <a:r>
              <a:rPr lang="zh-CN" altLang="en-US" dirty="0">
                <a:solidFill>
                  <a:srgbClr val="FF0000"/>
                </a:solidFill>
              </a:rPr>
              <a:t>多播 </a:t>
            </a:r>
            <a:r>
              <a:rPr lang="en-US" altLang="zh-CN" dirty="0"/>
              <a:t>(multicast) </a:t>
            </a:r>
            <a:r>
              <a:rPr lang="zh-CN" altLang="en-US" dirty="0"/>
              <a:t>帧（一对多）</a:t>
            </a:r>
            <a:endParaRPr lang="en-US" altLang="zh-CN"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43395">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443395">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443395">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44339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43395" grpId="0" build="p"/>
    </p:bldLst>
  </p:timing>
</p:sld>
</file>

<file path=ppt/slides/slide1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43394" name="Rectangle 2"/>
          <p:cNvSpPr>
            <a:spLocks noGrp="1" noChangeArrowheads="1"/>
          </p:cNvSpPr>
          <p:nvPr>
            <p:ph type="title"/>
          </p:nvPr>
        </p:nvSpPr>
        <p:spPr/>
        <p:txBody>
          <a:bodyPr/>
          <a:lstStyle/>
          <a:p>
            <a:pPr algn="ctr"/>
            <a:r>
              <a:rPr lang="zh-CN" altLang="en-US" sz="4800"/>
              <a:t>适配器检查 </a:t>
            </a:r>
            <a:r>
              <a:rPr lang="en-US" altLang="zh-CN" sz="4800"/>
              <a:t>MAC </a:t>
            </a:r>
            <a:r>
              <a:rPr lang="zh-CN" altLang="en-US" sz="4800"/>
              <a:t>地址 </a:t>
            </a:r>
          </a:p>
        </p:txBody>
      </p:sp>
      <p:sp>
        <p:nvSpPr>
          <p:cNvPr id="443395"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zh-CN" dirty="0"/>
              <a:t>所有的适配器都至少能够识别前两种帧，即</a:t>
            </a:r>
            <a:r>
              <a:rPr lang="zh-CN" altLang="zh-CN" dirty="0">
                <a:solidFill>
                  <a:srgbClr val="FF0000"/>
                </a:solidFill>
              </a:rPr>
              <a:t>能够识别单播</a:t>
            </a:r>
            <a:r>
              <a:rPr lang="zh-CN" altLang="en-US" dirty="0">
                <a:solidFill>
                  <a:srgbClr val="FF0000"/>
                </a:solidFill>
              </a:rPr>
              <a:t>地址</a:t>
            </a:r>
            <a:r>
              <a:rPr lang="zh-CN" altLang="zh-CN" dirty="0">
                <a:solidFill>
                  <a:srgbClr val="FF0000"/>
                </a:solidFill>
              </a:rPr>
              <a:t>和广播地址。</a:t>
            </a:r>
            <a:endParaRPr lang="en-US" altLang="zh-CN" dirty="0">
              <a:solidFill>
                <a:srgbClr val="FF0000"/>
              </a:solidFill>
            </a:endParaRPr>
          </a:p>
          <a:p>
            <a:r>
              <a:rPr lang="zh-CN" altLang="zh-CN" dirty="0"/>
              <a:t>有的适配器可用编程方法识别多播地址</a:t>
            </a:r>
            <a:r>
              <a:rPr lang="zh-CN" altLang="en-US" dirty="0"/>
              <a:t>。</a:t>
            </a:r>
            <a:endParaRPr lang="en-US" altLang="zh-CN" dirty="0"/>
          </a:p>
          <a:p>
            <a:r>
              <a:rPr lang="zh-CN" altLang="zh-CN" dirty="0">
                <a:solidFill>
                  <a:srgbClr val="0000FF"/>
                </a:solidFill>
              </a:rPr>
              <a:t>只有目的地址才能使用广播地址和多播地址。</a:t>
            </a:r>
            <a:endParaRPr lang="en-US" altLang="zh-CN" dirty="0">
              <a:solidFill>
                <a:srgbClr val="0000FF"/>
              </a:solidFill>
            </a:endParaRPr>
          </a:p>
          <a:p>
            <a:r>
              <a:rPr lang="zh-CN" altLang="en-US" dirty="0"/>
              <a:t>以</a:t>
            </a:r>
            <a:r>
              <a:rPr lang="zh-CN" altLang="zh-CN" dirty="0">
                <a:solidFill>
                  <a:srgbClr val="FF0000"/>
                </a:solidFill>
              </a:rPr>
              <a:t>混杂方式</a:t>
            </a:r>
            <a:r>
              <a:rPr lang="en-US" altLang="zh-CN" dirty="0">
                <a:solidFill>
                  <a:srgbClr val="FF0000"/>
                </a:solidFill>
              </a:rPr>
              <a:t> </a:t>
            </a:r>
            <a:r>
              <a:rPr lang="en-US" altLang="zh-CN" dirty="0"/>
              <a:t>(promiscuous mode) </a:t>
            </a:r>
            <a:r>
              <a:rPr lang="zh-CN" altLang="en-US" dirty="0"/>
              <a:t>工作的</a:t>
            </a:r>
            <a:r>
              <a:rPr lang="zh-CN" altLang="zh-CN" dirty="0"/>
              <a:t>以太网适配器只要“听到”有帧在以太网上传输就都接收下来</a:t>
            </a:r>
            <a:r>
              <a:rPr lang="zh-CN" altLang="en-US" dirty="0"/>
              <a:t>。</a:t>
            </a:r>
          </a:p>
        </p:txBody>
      </p:sp>
    </p:spTree>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848544" y="2924944"/>
            <a:ext cx="8634858" cy="1362075"/>
          </a:xfrm>
        </p:spPr>
        <p:txBody>
          <a:bodyPr/>
          <a:lstStyle/>
          <a:p>
            <a:pPr algn="ctr"/>
            <a:r>
              <a:rPr lang="en-US" altLang="zh-CN" dirty="0"/>
              <a:t>IP </a:t>
            </a:r>
            <a:r>
              <a:rPr lang="zh-CN" altLang="zh-CN" dirty="0"/>
              <a:t>地址与硬件地址</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 y="2552065"/>
            <a:ext cx="9831705" cy="1362075"/>
          </a:xfrm>
        </p:spPr>
        <p:txBody>
          <a:bodyPr/>
          <a:lstStyle/>
          <a:p>
            <a:r>
              <a:rPr lang="zh-CN" altLang="en-US" dirty="0">
                <a:solidFill>
                  <a:srgbClr val="000099"/>
                </a:solidFill>
                <a:sym typeface="+mn-ea"/>
              </a:rPr>
              <a:t>为什么不直接使用硬件地址进行通信？</a:t>
            </a:r>
            <a:endParaRPr lang="en-US"/>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6830" y="2552065"/>
            <a:ext cx="9831705" cy="1362075"/>
          </a:xfrm>
        </p:spPr>
        <p:txBody>
          <a:bodyPr/>
          <a:lstStyle/>
          <a:p>
            <a:r>
              <a:rPr lang="en-US"/>
              <a:t>MAC</a:t>
            </a:r>
            <a:r>
              <a:rPr lang="zh-CN" altLang="en-US"/>
              <a:t>地址，</a:t>
            </a:r>
            <a:r>
              <a:rPr lang="en-US" altLang="zh-CN"/>
              <a:t>IP</a:t>
            </a:r>
            <a:r>
              <a:rPr lang="zh-CN" altLang="en-US"/>
              <a:t>地址，域名都能唯一标识一台主机，为什么需要三套？</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8242" name="Rectangle 2"/>
          <p:cNvSpPr>
            <a:spLocks noGrp="1" noChangeArrowheads="1"/>
          </p:cNvSpPr>
          <p:nvPr>
            <p:ph type="title"/>
          </p:nvPr>
        </p:nvSpPr>
        <p:spPr/>
        <p:txBody>
          <a:bodyPr/>
          <a:lstStyle/>
          <a:p>
            <a:pPr algn="ctr"/>
            <a:r>
              <a:rPr lang="zh-CN" altLang="en-US" dirty="0">
                <a:latin typeface="黑体" pitchFamily="2" charset="-122"/>
              </a:rPr>
              <a:t>数据链路层的简单模型</a:t>
            </a:r>
          </a:p>
        </p:txBody>
      </p:sp>
      <p:sp>
        <p:nvSpPr>
          <p:cNvPr id="138243" name="Line 3"/>
          <p:cNvSpPr>
            <a:spLocks noChangeShapeType="1"/>
          </p:cNvSpPr>
          <p:nvPr/>
        </p:nvSpPr>
        <p:spPr bwMode="auto">
          <a:xfrm flipH="1" flipV="1">
            <a:off x="8539286" y="2721124"/>
            <a:ext cx="729192" cy="635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244" name="Line 4"/>
          <p:cNvSpPr>
            <a:spLocks noChangeShapeType="1"/>
          </p:cNvSpPr>
          <p:nvPr/>
        </p:nvSpPr>
        <p:spPr bwMode="auto">
          <a:xfrm flipH="1" flipV="1">
            <a:off x="7356069" y="2416324"/>
            <a:ext cx="687917" cy="2159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245" name="Line 5"/>
          <p:cNvSpPr>
            <a:spLocks noChangeShapeType="1"/>
          </p:cNvSpPr>
          <p:nvPr/>
        </p:nvSpPr>
        <p:spPr bwMode="auto">
          <a:xfrm flipV="1">
            <a:off x="6392986" y="2403624"/>
            <a:ext cx="825500" cy="1524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246" name="Line 6"/>
          <p:cNvSpPr>
            <a:spLocks noChangeShapeType="1"/>
          </p:cNvSpPr>
          <p:nvPr/>
        </p:nvSpPr>
        <p:spPr bwMode="auto">
          <a:xfrm flipV="1">
            <a:off x="5237286" y="2479824"/>
            <a:ext cx="990600" cy="762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247" name="Line 7"/>
          <p:cNvSpPr>
            <a:spLocks noChangeShapeType="1"/>
          </p:cNvSpPr>
          <p:nvPr/>
        </p:nvSpPr>
        <p:spPr bwMode="auto">
          <a:xfrm>
            <a:off x="4081586" y="2556024"/>
            <a:ext cx="990600" cy="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248" name="Line 8"/>
          <p:cNvSpPr>
            <a:spLocks noChangeShapeType="1"/>
          </p:cNvSpPr>
          <p:nvPr/>
        </p:nvSpPr>
        <p:spPr bwMode="auto">
          <a:xfrm>
            <a:off x="2843336" y="2327424"/>
            <a:ext cx="990600" cy="22860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249" name="Freeform 9"/>
          <p:cNvSpPr/>
          <p:nvPr/>
        </p:nvSpPr>
        <p:spPr bwMode="auto">
          <a:xfrm>
            <a:off x="889652" y="2365524"/>
            <a:ext cx="1898650" cy="508000"/>
          </a:xfrm>
          <a:custGeom>
            <a:avLst/>
            <a:gdLst>
              <a:gd name="T0" fmla="*/ 0 w 1104"/>
              <a:gd name="T1" fmla="*/ 320 h 320"/>
              <a:gd name="T2" fmla="*/ 568 w 1104"/>
              <a:gd name="T3" fmla="*/ 200 h 320"/>
              <a:gd name="T4" fmla="*/ 1104 w 1104"/>
              <a:gd name="T5" fmla="*/ 0 h 320"/>
            </a:gdLst>
            <a:ahLst/>
            <a:cxnLst>
              <a:cxn ang="0">
                <a:pos x="T0" y="T1"/>
              </a:cxn>
              <a:cxn ang="0">
                <a:pos x="T2" y="T3"/>
              </a:cxn>
              <a:cxn ang="0">
                <a:pos x="T4" y="T5"/>
              </a:cxn>
            </a:cxnLst>
            <a:rect l="0" t="0" r="r" b="b"/>
            <a:pathLst>
              <a:path w="1104" h="320">
                <a:moveTo>
                  <a:pt x="0" y="320"/>
                </a:moveTo>
                <a:lnTo>
                  <a:pt x="568" y="200"/>
                </a:lnTo>
                <a:lnTo>
                  <a:pt x="1104" y="0"/>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grpSp>
        <p:nvGrpSpPr>
          <p:cNvPr id="138250" name="Group 10"/>
          <p:cNvGrpSpPr/>
          <p:nvPr/>
        </p:nvGrpSpPr>
        <p:grpSpPr bwMode="auto">
          <a:xfrm>
            <a:off x="1274886" y="2175024"/>
            <a:ext cx="1222772" cy="781050"/>
            <a:chOff x="1680" y="240"/>
            <a:chExt cx="2529" cy="1270"/>
          </a:xfrm>
        </p:grpSpPr>
        <p:sp>
          <p:nvSpPr>
            <p:cNvPr id="138251" name="Oval 11"/>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2" name="Oval 12"/>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3" name="Oval 13"/>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4" name="Oval 14"/>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5" name="Oval 15"/>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6" name="Oval 16"/>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7" name="Oval 17"/>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8" name="Oval 18"/>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59" name="Oval 19"/>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grpSp>
      <p:grpSp>
        <p:nvGrpSpPr>
          <p:cNvPr id="138260" name="Group 20"/>
          <p:cNvGrpSpPr/>
          <p:nvPr/>
        </p:nvGrpSpPr>
        <p:grpSpPr bwMode="auto">
          <a:xfrm>
            <a:off x="3338636" y="2175024"/>
            <a:ext cx="1222772" cy="781050"/>
            <a:chOff x="1680" y="240"/>
            <a:chExt cx="2529" cy="1270"/>
          </a:xfrm>
        </p:grpSpPr>
        <p:sp>
          <p:nvSpPr>
            <p:cNvPr id="138261" name="Oval 21"/>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2" name="Oval 22"/>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3" name="Oval 23"/>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4" name="Oval 24"/>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5" name="Oval 25"/>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6" name="Oval 26"/>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7" name="Oval 27"/>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8" name="Oval 28"/>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69" name="Oval 29"/>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138270" name="Text Box 30"/>
          <p:cNvSpPr txBox="1">
            <a:spLocks noChangeArrowheads="1"/>
          </p:cNvSpPr>
          <p:nvPr/>
        </p:nvSpPr>
        <p:spPr bwMode="auto">
          <a:xfrm>
            <a:off x="3545011" y="23639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局域网</a:t>
            </a:r>
          </a:p>
        </p:txBody>
      </p:sp>
      <p:pic>
        <p:nvPicPr>
          <p:cNvPr id="138271" name="Picture 3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626643" y="2206775"/>
            <a:ext cx="47810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38272" name="Picture 32"/>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4907086" y="2403625"/>
            <a:ext cx="47810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38273" name="Picture 33"/>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952036" y="2467124"/>
            <a:ext cx="577850" cy="469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8274" name="Picture 34"/>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7053386" y="2254400"/>
            <a:ext cx="478102" cy="3016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grpSp>
        <p:nvGrpSpPr>
          <p:cNvPr id="138275" name="Group 35"/>
          <p:cNvGrpSpPr/>
          <p:nvPr/>
        </p:nvGrpSpPr>
        <p:grpSpPr bwMode="auto">
          <a:xfrm>
            <a:off x="5650036" y="2175024"/>
            <a:ext cx="1222772" cy="781050"/>
            <a:chOff x="1680" y="240"/>
            <a:chExt cx="2529" cy="1270"/>
          </a:xfrm>
        </p:grpSpPr>
        <p:sp>
          <p:nvSpPr>
            <p:cNvPr id="138276" name="Oval 36"/>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77" name="Oval 37"/>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78" name="Oval 38"/>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79" name="Oval 39"/>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80" name="Oval 40"/>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81" name="Oval 41"/>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82" name="Oval 42"/>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83" name="Oval 43"/>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284" name="Oval 44"/>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138285" name="Text Box 45"/>
          <p:cNvSpPr txBox="1">
            <a:spLocks noChangeArrowheads="1"/>
          </p:cNvSpPr>
          <p:nvPr/>
        </p:nvSpPr>
        <p:spPr bwMode="auto">
          <a:xfrm>
            <a:off x="5828894" y="23639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广域网</a:t>
            </a:r>
          </a:p>
        </p:txBody>
      </p:sp>
      <p:sp>
        <p:nvSpPr>
          <p:cNvPr id="138286" name="Text Box 46"/>
          <p:cNvSpPr txBox="1">
            <a:spLocks noChangeArrowheads="1"/>
          </p:cNvSpPr>
          <p:nvPr/>
        </p:nvSpPr>
        <p:spPr bwMode="auto">
          <a:xfrm>
            <a:off x="396073" y="2028974"/>
            <a:ext cx="9476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主机</a:t>
            </a:r>
            <a:r>
              <a:rPr kumimoji="1" lang="zh-CN" altLang="en-US" sz="1400" b="1">
                <a:solidFill>
                  <a:srgbClr val="000099"/>
                </a:solidFill>
                <a:latin typeface="+mn-lt"/>
                <a:ea typeface="黑体" pitchFamily="2" charset="-122"/>
              </a:rPr>
              <a:t> </a:t>
            </a:r>
            <a:r>
              <a:rPr kumimoji="1" lang="en-US" altLang="zh-CN" sz="1800" b="1">
                <a:solidFill>
                  <a:srgbClr val="000099"/>
                </a:solidFill>
                <a:latin typeface="+mn-lt"/>
                <a:ea typeface="黑体" pitchFamily="2" charset="-122"/>
              </a:rPr>
              <a:t>H</a:t>
            </a:r>
            <a:r>
              <a:rPr kumimoji="1" lang="en-US" altLang="zh-CN" sz="1800" b="1" baseline="-25000">
                <a:solidFill>
                  <a:srgbClr val="000099"/>
                </a:solidFill>
                <a:latin typeface="+mn-lt"/>
                <a:ea typeface="黑体" pitchFamily="2" charset="-122"/>
              </a:rPr>
              <a:t>1</a:t>
            </a:r>
          </a:p>
        </p:txBody>
      </p:sp>
      <p:sp>
        <p:nvSpPr>
          <p:cNvPr id="138287" name="Text Box 47"/>
          <p:cNvSpPr txBox="1">
            <a:spLocks noChangeArrowheads="1"/>
          </p:cNvSpPr>
          <p:nvPr/>
        </p:nvSpPr>
        <p:spPr bwMode="auto">
          <a:xfrm>
            <a:off x="8743941" y="2148037"/>
            <a:ext cx="9476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主机</a:t>
            </a:r>
            <a:r>
              <a:rPr kumimoji="1" lang="zh-CN" altLang="en-US" sz="1400" b="1">
                <a:solidFill>
                  <a:srgbClr val="000099"/>
                </a:solidFill>
                <a:latin typeface="+mn-lt"/>
                <a:ea typeface="黑体" pitchFamily="2" charset="-122"/>
              </a:rPr>
              <a:t> </a:t>
            </a:r>
            <a:r>
              <a:rPr kumimoji="1" lang="en-US" altLang="zh-CN" sz="1800" b="1">
                <a:solidFill>
                  <a:srgbClr val="000099"/>
                </a:solidFill>
                <a:latin typeface="+mn-lt"/>
                <a:ea typeface="黑体" pitchFamily="2" charset="-122"/>
              </a:rPr>
              <a:t>H</a:t>
            </a:r>
            <a:r>
              <a:rPr kumimoji="1" lang="en-US" altLang="zh-CN" sz="1800" b="1" baseline="-25000">
                <a:solidFill>
                  <a:srgbClr val="000099"/>
                </a:solidFill>
                <a:latin typeface="+mn-lt"/>
                <a:ea typeface="黑体" pitchFamily="2" charset="-122"/>
              </a:rPr>
              <a:t>2</a:t>
            </a:r>
          </a:p>
        </p:txBody>
      </p:sp>
      <p:sp>
        <p:nvSpPr>
          <p:cNvPr id="138288" name="Text Box 48"/>
          <p:cNvSpPr txBox="1">
            <a:spLocks noChangeArrowheads="1"/>
          </p:cNvSpPr>
          <p:nvPr/>
        </p:nvSpPr>
        <p:spPr bwMode="auto">
          <a:xfrm>
            <a:off x="2268925" y="1844824"/>
            <a:ext cx="1160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路由器</a:t>
            </a:r>
            <a:r>
              <a:rPr kumimoji="1" lang="zh-CN" altLang="en-US" sz="900" b="1">
                <a:solidFill>
                  <a:srgbClr val="000099"/>
                </a:solidFill>
                <a:latin typeface="+mn-lt"/>
                <a:ea typeface="黑体" pitchFamily="2" charset="-122"/>
              </a:rPr>
              <a:t> </a:t>
            </a:r>
            <a:r>
              <a:rPr kumimoji="1" lang="en-US" altLang="zh-CN" sz="1800" b="1">
                <a:solidFill>
                  <a:srgbClr val="000099"/>
                </a:solidFill>
                <a:latin typeface="+mn-lt"/>
                <a:ea typeface="黑体" pitchFamily="2" charset="-122"/>
              </a:rPr>
              <a:t>R</a:t>
            </a:r>
            <a:r>
              <a:rPr kumimoji="1" lang="en-US" altLang="zh-CN" sz="1800" b="1" baseline="-25000">
                <a:solidFill>
                  <a:srgbClr val="000099"/>
                </a:solidFill>
                <a:latin typeface="+mn-lt"/>
                <a:ea typeface="黑体" pitchFamily="2" charset="-122"/>
              </a:rPr>
              <a:t>1</a:t>
            </a:r>
          </a:p>
        </p:txBody>
      </p:sp>
      <p:sp>
        <p:nvSpPr>
          <p:cNvPr id="138289" name="Text Box 49"/>
          <p:cNvSpPr txBox="1">
            <a:spLocks noChangeArrowheads="1"/>
          </p:cNvSpPr>
          <p:nvPr/>
        </p:nvSpPr>
        <p:spPr bwMode="auto">
          <a:xfrm>
            <a:off x="4607842" y="2041674"/>
            <a:ext cx="1160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路由器</a:t>
            </a:r>
            <a:r>
              <a:rPr kumimoji="1" lang="zh-CN" altLang="en-US" sz="900" b="1">
                <a:solidFill>
                  <a:srgbClr val="000099"/>
                </a:solidFill>
                <a:latin typeface="+mn-lt"/>
                <a:ea typeface="黑体" pitchFamily="2" charset="-122"/>
              </a:rPr>
              <a:t> </a:t>
            </a:r>
            <a:r>
              <a:rPr kumimoji="1" lang="en-US" altLang="zh-CN" sz="1800" b="1">
                <a:solidFill>
                  <a:srgbClr val="000099"/>
                </a:solidFill>
                <a:latin typeface="+mn-lt"/>
                <a:ea typeface="黑体" pitchFamily="2" charset="-122"/>
              </a:rPr>
              <a:t>R</a:t>
            </a:r>
            <a:r>
              <a:rPr kumimoji="1" lang="en-US" altLang="zh-CN" sz="1800" b="1" baseline="-25000">
                <a:solidFill>
                  <a:srgbClr val="000099"/>
                </a:solidFill>
                <a:latin typeface="+mn-lt"/>
                <a:ea typeface="黑体" pitchFamily="2" charset="-122"/>
              </a:rPr>
              <a:t>2</a:t>
            </a:r>
          </a:p>
        </p:txBody>
      </p:sp>
      <p:sp>
        <p:nvSpPr>
          <p:cNvPr id="138290" name="Text Box 50"/>
          <p:cNvSpPr txBox="1">
            <a:spLocks noChangeArrowheads="1"/>
          </p:cNvSpPr>
          <p:nvPr/>
        </p:nvSpPr>
        <p:spPr bwMode="auto">
          <a:xfrm>
            <a:off x="6714588" y="1901974"/>
            <a:ext cx="116089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路由器</a:t>
            </a:r>
            <a:r>
              <a:rPr kumimoji="1" lang="zh-CN" altLang="en-US" sz="900" b="1">
                <a:solidFill>
                  <a:srgbClr val="000099"/>
                </a:solidFill>
                <a:latin typeface="+mn-lt"/>
                <a:ea typeface="黑体" pitchFamily="2" charset="-122"/>
              </a:rPr>
              <a:t> </a:t>
            </a:r>
            <a:r>
              <a:rPr kumimoji="1" lang="en-US" altLang="zh-CN" sz="1800" b="1">
                <a:solidFill>
                  <a:srgbClr val="000099"/>
                </a:solidFill>
                <a:latin typeface="+mn-lt"/>
                <a:ea typeface="黑体" pitchFamily="2" charset="-122"/>
              </a:rPr>
              <a:t>R</a:t>
            </a:r>
            <a:r>
              <a:rPr kumimoji="1" lang="en-US" altLang="zh-CN" sz="1800" b="1" baseline="-25000">
                <a:solidFill>
                  <a:srgbClr val="000099"/>
                </a:solidFill>
                <a:latin typeface="+mn-lt"/>
                <a:ea typeface="黑体" pitchFamily="2" charset="-122"/>
              </a:rPr>
              <a:t>3</a:t>
            </a:r>
          </a:p>
        </p:txBody>
      </p:sp>
      <p:sp>
        <p:nvSpPr>
          <p:cNvPr id="138291" name="Text Box 51"/>
          <p:cNvSpPr txBox="1">
            <a:spLocks noChangeArrowheads="1"/>
          </p:cNvSpPr>
          <p:nvPr/>
        </p:nvSpPr>
        <p:spPr bwMode="auto">
          <a:xfrm>
            <a:off x="1439986" y="23766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电话网</a:t>
            </a:r>
          </a:p>
        </p:txBody>
      </p:sp>
      <p:grpSp>
        <p:nvGrpSpPr>
          <p:cNvPr id="138293" name="Group 53"/>
          <p:cNvGrpSpPr/>
          <p:nvPr/>
        </p:nvGrpSpPr>
        <p:grpSpPr bwMode="auto">
          <a:xfrm>
            <a:off x="449386" y="2403624"/>
            <a:ext cx="720593" cy="546100"/>
            <a:chOff x="624" y="2968"/>
            <a:chExt cx="1331" cy="920"/>
          </a:xfrm>
        </p:grpSpPr>
        <p:sp>
          <p:nvSpPr>
            <p:cNvPr id="138294" name="Freeform 54"/>
            <p:cNvSpPr/>
            <p:nvPr/>
          </p:nvSpPr>
          <p:spPr bwMode="auto">
            <a:xfrm>
              <a:off x="1238" y="2968"/>
              <a:ext cx="713" cy="770"/>
            </a:xfrm>
            <a:custGeom>
              <a:avLst/>
              <a:gdLst>
                <a:gd name="T0" fmla="*/ 992 w 1426"/>
                <a:gd name="T1" fmla="*/ 2292 h 2309"/>
                <a:gd name="T2" fmla="*/ 964 w 1426"/>
                <a:gd name="T3" fmla="*/ 2309 h 2309"/>
                <a:gd name="T4" fmla="*/ 0 w 1426"/>
                <a:gd name="T5" fmla="*/ 1462 h 2309"/>
                <a:gd name="T6" fmla="*/ 326 w 1426"/>
                <a:gd name="T7" fmla="*/ 59 h 2309"/>
                <a:gd name="T8" fmla="*/ 369 w 1426"/>
                <a:gd name="T9" fmla="*/ 18 h 2309"/>
                <a:gd name="T10" fmla="*/ 414 w 1426"/>
                <a:gd name="T11" fmla="*/ 0 h 2309"/>
                <a:gd name="T12" fmla="*/ 457 w 1426"/>
                <a:gd name="T13" fmla="*/ 9 h 2309"/>
                <a:gd name="T14" fmla="*/ 1381 w 1426"/>
                <a:gd name="T15" fmla="*/ 400 h 2309"/>
                <a:gd name="T16" fmla="*/ 1411 w 1426"/>
                <a:gd name="T17" fmla="*/ 421 h 2309"/>
                <a:gd name="T18" fmla="*/ 1422 w 1426"/>
                <a:gd name="T19" fmla="*/ 425 h 2309"/>
                <a:gd name="T20" fmla="*/ 1426 w 1426"/>
                <a:gd name="T21" fmla="*/ 445 h 2309"/>
                <a:gd name="T22" fmla="*/ 1017 w 1426"/>
                <a:gd name="T23" fmla="*/ 2306 h 2309"/>
                <a:gd name="T24" fmla="*/ 992 w 1426"/>
                <a:gd name="T25" fmla="*/ 2292 h 230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1426" h="2309">
                  <a:moveTo>
                    <a:pt x="992" y="2292"/>
                  </a:moveTo>
                  <a:lnTo>
                    <a:pt x="964" y="2309"/>
                  </a:lnTo>
                  <a:lnTo>
                    <a:pt x="0" y="1462"/>
                  </a:lnTo>
                  <a:lnTo>
                    <a:pt x="326" y="59"/>
                  </a:lnTo>
                  <a:lnTo>
                    <a:pt x="369" y="18"/>
                  </a:lnTo>
                  <a:lnTo>
                    <a:pt x="414" y="0"/>
                  </a:lnTo>
                  <a:lnTo>
                    <a:pt x="457" y="9"/>
                  </a:lnTo>
                  <a:lnTo>
                    <a:pt x="1381" y="400"/>
                  </a:lnTo>
                  <a:lnTo>
                    <a:pt x="1411" y="421"/>
                  </a:lnTo>
                  <a:lnTo>
                    <a:pt x="1422" y="425"/>
                  </a:lnTo>
                  <a:lnTo>
                    <a:pt x="1426" y="445"/>
                  </a:lnTo>
                  <a:lnTo>
                    <a:pt x="1017" y="2306"/>
                  </a:lnTo>
                  <a:lnTo>
                    <a:pt x="992" y="2292"/>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295" name="Freeform 55"/>
            <p:cNvSpPr/>
            <p:nvPr/>
          </p:nvSpPr>
          <p:spPr bwMode="auto">
            <a:xfrm>
              <a:off x="1668" y="3087"/>
              <a:ext cx="286" cy="660"/>
            </a:xfrm>
            <a:custGeom>
              <a:avLst/>
              <a:gdLst>
                <a:gd name="T0" fmla="*/ 573 w 573"/>
                <a:gd name="T1" fmla="*/ 86 h 1980"/>
                <a:gd name="T2" fmla="*/ 568 w 573"/>
                <a:gd name="T3" fmla="*/ 132 h 1980"/>
                <a:gd name="T4" fmla="*/ 155 w 573"/>
                <a:gd name="T5" fmla="*/ 1923 h 1980"/>
                <a:gd name="T6" fmla="*/ 151 w 573"/>
                <a:gd name="T7" fmla="*/ 1955 h 1980"/>
                <a:gd name="T8" fmla="*/ 140 w 573"/>
                <a:gd name="T9" fmla="*/ 1972 h 1980"/>
                <a:gd name="T10" fmla="*/ 125 w 573"/>
                <a:gd name="T11" fmla="*/ 1980 h 1980"/>
                <a:gd name="T12" fmla="*/ 111 w 573"/>
                <a:gd name="T13" fmla="*/ 1975 h 1980"/>
                <a:gd name="T14" fmla="*/ 86 w 573"/>
                <a:gd name="T15" fmla="*/ 1955 h 1980"/>
                <a:gd name="T16" fmla="*/ 0 w 573"/>
                <a:gd name="T17" fmla="*/ 1880 h 1980"/>
                <a:gd name="T18" fmla="*/ 425 w 573"/>
                <a:gd name="T19" fmla="*/ 39 h 1980"/>
                <a:gd name="T20" fmla="*/ 420 w 573"/>
                <a:gd name="T21" fmla="*/ 27 h 1980"/>
                <a:gd name="T22" fmla="*/ 396 w 573"/>
                <a:gd name="T23" fmla="*/ 0 h 1980"/>
                <a:gd name="T24" fmla="*/ 445 w 573"/>
                <a:gd name="T25" fmla="*/ 20 h 1980"/>
                <a:gd name="T26" fmla="*/ 541 w 573"/>
                <a:gd name="T27" fmla="*/ 61 h 1980"/>
                <a:gd name="T28" fmla="*/ 559 w 573"/>
                <a:gd name="T29" fmla="*/ 75 h 1980"/>
                <a:gd name="T30" fmla="*/ 573 w 573"/>
                <a:gd name="T31" fmla="*/ 86 h 19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573" h="1980">
                  <a:moveTo>
                    <a:pt x="573" y="86"/>
                  </a:moveTo>
                  <a:lnTo>
                    <a:pt x="568" y="132"/>
                  </a:lnTo>
                  <a:lnTo>
                    <a:pt x="155" y="1923"/>
                  </a:lnTo>
                  <a:lnTo>
                    <a:pt x="151" y="1955"/>
                  </a:lnTo>
                  <a:lnTo>
                    <a:pt x="140" y="1972"/>
                  </a:lnTo>
                  <a:lnTo>
                    <a:pt x="125" y="1980"/>
                  </a:lnTo>
                  <a:lnTo>
                    <a:pt x="111" y="1975"/>
                  </a:lnTo>
                  <a:lnTo>
                    <a:pt x="86" y="1955"/>
                  </a:lnTo>
                  <a:lnTo>
                    <a:pt x="0" y="1880"/>
                  </a:lnTo>
                  <a:lnTo>
                    <a:pt x="425" y="39"/>
                  </a:lnTo>
                  <a:lnTo>
                    <a:pt x="420" y="27"/>
                  </a:lnTo>
                  <a:lnTo>
                    <a:pt x="396" y="0"/>
                  </a:lnTo>
                  <a:lnTo>
                    <a:pt x="445" y="20"/>
                  </a:lnTo>
                  <a:lnTo>
                    <a:pt x="541" y="61"/>
                  </a:lnTo>
                  <a:lnTo>
                    <a:pt x="559" y="75"/>
                  </a:lnTo>
                  <a:lnTo>
                    <a:pt x="573" y="86"/>
                  </a:lnTo>
                  <a:close/>
                </a:path>
              </a:pathLst>
            </a:custGeom>
            <a:solidFill>
              <a:srgbClr val="202020"/>
            </a:solidFill>
            <a:ln w="7938">
              <a:solidFill>
                <a:srgbClr val="202020"/>
              </a:solidFill>
              <a:prstDash val="solid"/>
              <a:round/>
            </a:ln>
          </p:spPr>
          <p:txBody>
            <a:bodyPr/>
            <a:lstStyle/>
            <a:p>
              <a:endParaRPr lang="zh-CN" altLang="en-US" b="1">
                <a:solidFill>
                  <a:srgbClr val="000099"/>
                </a:solidFill>
                <a:latin typeface="+mn-lt"/>
                <a:ea typeface="黑体" pitchFamily="2" charset="-122"/>
              </a:endParaRPr>
            </a:p>
          </p:txBody>
        </p:sp>
        <p:sp>
          <p:nvSpPr>
            <p:cNvPr id="138296" name="Freeform 56"/>
            <p:cNvSpPr/>
            <p:nvPr/>
          </p:nvSpPr>
          <p:spPr bwMode="auto">
            <a:xfrm>
              <a:off x="1432" y="2970"/>
              <a:ext cx="523" cy="147"/>
            </a:xfrm>
            <a:custGeom>
              <a:avLst/>
              <a:gdLst>
                <a:gd name="T0" fmla="*/ 0 w 1045"/>
                <a:gd name="T1" fmla="*/ 0 h 441"/>
                <a:gd name="T2" fmla="*/ 31 w 1045"/>
                <a:gd name="T3" fmla="*/ 1 h 441"/>
                <a:gd name="T4" fmla="*/ 62 w 1045"/>
                <a:gd name="T5" fmla="*/ 10 h 441"/>
                <a:gd name="T6" fmla="*/ 1005 w 1045"/>
                <a:gd name="T7" fmla="*/ 409 h 441"/>
                <a:gd name="T8" fmla="*/ 1037 w 1045"/>
                <a:gd name="T9" fmla="*/ 427 h 441"/>
                <a:gd name="T10" fmla="*/ 1045 w 1045"/>
                <a:gd name="T11" fmla="*/ 441 h 441"/>
                <a:gd name="T12" fmla="*/ 0 w 1045"/>
                <a:gd name="T13" fmla="*/ 0 h 441"/>
              </a:gdLst>
              <a:ahLst/>
              <a:cxnLst>
                <a:cxn ang="0">
                  <a:pos x="T0" y="T1"/>
                </a:cxn>
                <a:cxn ang="0">
                  <a:pos x="T2" y="T3"/>
                </a:cxn>
                <a:cxn ang="0">
                  <a:pos x="T4" y="T5"/>
                </a:cxn>
                <a:cxn ang="0">
                  <a:pos x="T6" y="T7"/>
                </a:cxn>
                <a:cxn ang="0">
                  <a:pos x="T8" y="T9"/>
                </a:cxn>
                <a:cxn ang="0">
                  <a:pos x="T10" y="T11"/>
                </a:cxn>
                <a:cxn ang="0">
                  <a:pos x="T12" y="T13"/>
                </a:cxn>
              </a:cxnLst>
              <a:rect l="0" t="0" r="r" b="b"/>
              <a:pathLst>
                <a:path w="1045" h="441">
                  <a:moveTo>
                    <a:pt x="0" y="0"/>
                  </a:moveTo>
                  <a:lnTo>
                    <a:pt x="31" y="1"/>
                  </a:lnTo>
                  <a:lnTo>
                    <a:pt x="62" y="10"/>
                  </a:lnTo>
                  <a:lnTo>
                    <a:pt x="1005" y="409"/>
                  </a:lnTo>
                  <a:lnTo>
                    <a:pt x="1037" y="427"/>
                  </a:lnTo>
                  <a:lnTo>
                    <a:pt x="1045" y="441"/>
                  </a:lnTo>
                  <a:lnTo>
                    <a:pt x="0" y="0"/>
                  </a:lnTo>
                  <a:close/>
                </a:path>
              </a:pathLst>
            </a:custGeom>
            <a:solidFill>
              <a:srgbClr val="202020"/>
            </a:solidFill>
            <a:ln w="7938">
              <a:solidFill>
                <a:srgbClr val="202020"/>
              </a:solidFill>
              <a:prstDash val="solid"/>
              <a:round/>
            </a:ln>
          </p:spPr>
          <p:txBody>
            <a:bodyPr/>
            <a:lstStyle/>
            <a:p>
              <a:endParaRPr lang="zh-CN" altLang="en-US" b="1">
                <a:solidFill>
                  <a:srgbClr val="000099"/>
                </a:solidFill>
                <a:latin typeface="+mn-lt"/>
                <a:ea typeface="黑体" pitchFamily="2" charset="-122"/>
              </a:endParaRPr>
            </a:p>
          </p:txBody>
        </p:sp>
        <p:sp>
          <p:nvSpPr>
            <p:cNvPr id="138297" name="Freeform 57"/>
            <p:cNvSpPr/>
            <p:nvPr/>
          </p:nvSpPr>
          <p:spPr bwMode="auto">
            <a:xfrm>
              <a:off x="1315" y="3056"/>
              <a:ext cx="478" cy="573"/>
            </a:xfrm>
            <a:custGeom>
              <a:avLst/>
              <a:gdLst>
                <a:gd name="T0" fmla="*/ 619 w 955"/>
                <a:gd name="T1" fmla="*/ 1719 h 1719"/>
                <a:gd name="T2" fmla="*/ 0 w 955"/>
                <a:gd name="T3" fmla="*/ 1212 h 1719"/>
                <a:gd name="T4" fmla="*/ 290 w 955"/>
                <a:gd name="T5" fmla="*/ 0 h 1719"/>
                <a:gd name="T6" fmla="*/ 955 w 955"/>
                <a:gd name="T7" fmla="*/ 313 h 1719"/>
                <a:gd name="T8" fmla="*/ 619 w 955"/>
                <a:gd name="T9" fmla="*/ 1719 h 1719"/>
              </a:gdLst>
              <a:ahLst/>
              <a:cxnLst>
                <a:cxn ang="0">
                  <a:pos x="T0" y="T1"/>
                </a:cxn>
                <a:cxn ang="0">
                  <a:pos x="T2" y="T3"/>
                </a:cxn>
                <a:cxn ang="0">
                  <a:pos x="T4" y="T5"/>
                </a:cxn>
                <a:cxn ang="0">
                  <a:pos x="T6" y="T7"/>
                </a:cxn>
                <a:cxn ang="0">
                  <a:pos x="T8" y="T9"/>
                </a:cxn>
              </a:cxnLst>
              <a:rect l="0" t="0" r="r" b="b"/>
              <a:pathLst>
                <a:path w="955" h="1719">
                  <a:moveTo>
                    <a:pt x="619" y="1719"/>
                  </a:moveTo>
                  <a:lnTo>
                    <a:pt x="0" y="1212"/>
                  </a:lnTo>
                  <a:lnTo>
                    <a:pt x="290" y="0"/>
                  </a:lnTo>
                  <a:lnTo>
                    <a:pt x="955" y="313"/>
                  </a:lnTo>
                  <a:lnTo>
                    <a:pt x="619" y="1719"/>
                  </a:lnTo>
                  <a:close/>
                </a:path>
              </a:pathLst>
            </a:custGeom>
            <a:solidFill>
              <a:srgbClr val="000000"/>
            </a:solidFill>
            <a:ln w="7938">
              <a:solidFill>
                <a:srgbClr val="808080"/>
              </a:solidFill>
              <a:prstDash val="solid"/>
              <a:round/>
            </a:ln>
          </p:spPr>
          <p:txBody>
            <a:bodyPr/>
            <a:lstStyle/>
            <a:p>
              <a:endParaRPr lang="zh-CN" altLang="en-US" b="1">
                <a:solidFill>
                  <a:srgbClr val="000099"/>
                </a:solidFill>
                <a:latin typeface="+mn-lt"/>
                <a:ea typeface="黑体" pitchFamily="2" charset="-122"/>
              </a:endParaRPr>
            </a:p>
          </p:txBody>
        </p:sp>
        <p:sp>
          <p:nvSpPr>
            <p:cNvPr id="138298" name="Freeform 58"/>
            <p:cNvSpPr/>
            <p:nvPr/>
          </p:nvSpPr>
          <p:spPr bwMode="auto">
            <a:xfrm>
              <a:off x="1337" y="3076"/>
              <a:ext cx="431" cy="529"/>
            </a:xfrm>
            <a:custGeom>
              <a:avLst/>
              <a:gdLst>
                <a:gd name="T0" fmla="*/ 546 w 862"/>
                <a:gd name="T1" fmla="*/ 1587 h 1587"/>
                <a:gd name="T2" fmla="*/ 0 w 862"/>
                <a:gd name="T3" fmla="*/ 1134 h 1587"/>
                <a:gd name="T4" fmla="*/ 272 w 862"/>
                <a:gd name="T5" fmla="*/ 0 h 1587"/>
                <a:gd name="T6" fmla="*/ 862 w 862"/>
                <a:gd name="T7" fmla="*/ 268 h 1587"/>
                <a:gd name="T8" fmla="*/ 546 w 862"/>
                <a:gd name="T9" fmla="*/ 1587 h 1587"/>
              </a:gdLst>
              <a:ahLst/>
              <a:cxnLst>
                <a:cxn ang="0">
                  <a:pos x="T0" y="T1"/>
                </a:cxn>
                <a:cxn ang="0">
                  <a:pos x="T2" y="T3"/>
                </a:cxn>
                <a:cxn ang="0">
                  <a:pos x="T4" y="T5"/>
                </a:cxn>
                <a:cxn ang="0">
                  <a:pos x="T6" y="T7"/>
                </a:cxn>
                <a:cxn ang="0">
                  <a:pos x="T8" y="T9"/>
                </a:cxn>
              </a:cxnLst>
              <a:rect l="0" t="0" r="r" b="b"/>
              <a:pathLst>
                <a:path w="862" h="1587">
                  <a:moveTo>
                    <a:pt x="546" y="1587"/>
                  </a:moveTo>
                  <a:lnTo>
                    <a:pt x="0" y="1134"/>
                  </a:lnTo>
                  <a:lnTo>
                    <a:pt x="272" y="0"/>
                  </a:lnTo>
                  <a:lnTo>
                    <a:pt x="862" y="268"/>
                  </a:lnTo>
                  <a:lnTo>
                    <a:pt x="546" y="1587"/>
                  </a:lnTo>
                  <a:close/>
                </a:path>
              </a:pathLst>
            </a:custGeom>
            <a:solidFill>
              <a:srgbClr val="C7C7C7"/>
            </a:solidFill>
            <a:ln w="7938">
              <a:solidFill>
                <a:srgbClr val="404040"/>
              </a:solidFill>
              <a:prstDash val="solid"/>
              <a:round/>
            </a:ln>
          </p:spPr>
          <p:txBody>
            <a:bodyPr/>
            <a:lstStyle/>
            <a:p>
              <a:endParaRPr lang="zh-CN" altLang="en-US" b="1">
                <a:solidFill>
                  <a:srgbClr val="000099"/>
                </a:solidFill>
                <a:latin typeface="+mn-lt"/>
                <a:ea typeface="黑体" pitchFamily="2" charset="-122"/>
              </a:endParaRPr>
            </a:p>
          </p:txBody>
        </p:sp>
        <p:sp>
          <p:nvSpPr>
            <p:cNvPr id="138299" name="Freeform 59"/>
            <p:cNvSpPr/>
            <p:nvPr/>
          </p:nvSpPr>
          <p:spPr bwMode="auto">
            <a:xfrm>
              <a:off x="1233" y="2968"/>
              <a:ext cx="203" cy="494"/>
            </a:xfrm>
            <a:custGeom>
              <a:avLst/>
              <a:gdLst>
                <a:gd name="T0" fmla="*/ 393 w 408"/>
                <a:gd name="T1" fmla="*/ 0 h 1480"/>
                <a:gd name="T2" fmla="*/ 370 w 408"/>
                <a:gd name="T3" fmla="*/ 11 h 1480"/>
                <a:gd name="T4" fmla="*/ 356 w 408"/>
                <a:gd name="T5" fmla="*/ 19 h 1480"/>
                <a:gd name="T6" fmla="*/ 338 w 408"/>
                <a:gd name="T7" fmla="*/ 37 h 1480"/>
                <a:gd name="T8" fmla="*/ 325 w 408"/>
                <a:gd name="T9" fmla="*/ 59 h 1480"/>
                <a:gd name="T10" fmla="*/ 320 w 408"/>
                <a:gd name="T11" fmla="*/ 77 h 1480"/>
                <a:gd name="T12" fmla="*/ 0 w 408"/>
                <a:gd name="T13" fmla="*/ 1459 h 1480"/>
                <a:gd name="T14" fmla="*/ 12 w 408"/>
                <a:gd name="T15" fmla="*/ 1480 h 1480"/>
                <a:gd name="T16" fmla="*/ 337 w 408"/>
                <a:gd name="T17" fmla="*/ 77 h 1480"/>
                <a:gd name="T18" fmla="*/ 346 w 408"/>
                <a:gd name="T19" fmla="*/ 57 h 1480"/>
                <a:gd name="T20" fmla="*/ 355 w 408"/>
                <a:gd name="T21" fmla="*/ 43 h 1480"/>
                <a:gd name="T22" fmla="*/ 368 w 408"/>
                <a:gd name="T23" fmla="*/ 30 h 1480"/>
                <a:gd name="T24" fmla="*/ 384 w 408"/>
                <a:gd name="T25" fmla="*/ 19 h 1480"/>
                <a:gd name="T26" fmla="*/ 400 w 408"/>
                <a:gd name="T27" fmla="*/ 12 h 1480"/>
                <a:gd name="T28" fmla="*/ 408 w 408"/>
                <a:gd name="T29" fmla="*/ 5 h 1480"/>
                <a:gd name="T30" fmla="*/ 393 w 408"/>
                <a:gd name="T31" fmla="*/ 0 h 148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Lst>
              <a:rect l="0" t="0" r="r" b="b"/>
              <a:pathLst>
                <a:path w="408" h="1480">
                  <a:moveTo>
                    <a:pt x="393" y="0"/>
                  </a:moveTo>
                  <a:lnTo>
                    <a:pt x="370" y="11"/>
                  </a:lnTo>
                  <a:lnTo>
                    <a:pt x="356" y="19"/>
                  </a:lnTo>
                  <a:lnTo>
                    <a:pt x="338" y="37"/>
                  </a:lnTo>
                  <a:lnTo>
                    <a:pt x="325" y="59"/>
                  </a:lnTo>
                  <a:lnTo>
                    <a:pt x="320" y="77"/>
                  </a:lnTo>
                  <a:lnTo>
                    <a:pt x="0" y="1459"/>
                  </a:lnTo>
                  <a:lnTo>
                    <a:pt x="12" y="1480"/>
                  </a:lnTo>
                  <a:lnTo>
                    <a:pt x="337" y="77"/>
                  </a:lnTo>
                  <a:lnTo>
                    <a:pt x="346" y="57"/>
                  </a:lnTo>
                  <a:lnTo>
                    <a:pt x="355" y="43"/>
                  </a:lnTo>
                  <a:lnTo>
                    <a:pt x="368" y="30"/>
                  </a:lnTo>
                  <a:lnTo>
                    <a:pt x="384" y="19"/>
                  </a:lnTo>
                  <a:lnTo>
                    <a:pt x="400" y="12"/>
                  </a:lnTo>
                  <a:lnTo>
                    <a:pt x="408" y="5"/>
                  </a:lnTo>
                  <a:lnTo>
                    <a:pt x="393" y="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00" name="Freeform 60"/>
            <p:cNvSpPr/>
            <p:nvPr/>
          </p:nvSpPr>
          <p:spPr bwMode="auto">
            <a:xfrm>
              <a:off x="1204" y="3479"/>
              <a:ext cx="532" cy="321"/>
            </a:xfrm>
            <a:custGeom>
              <a:avLst/>
              <a:gdLst>
                <a:gd name="T0" fmla="*/ 1065 w 1065"/>
                <a:gd name="T1" fmla="*/ 963 h 963"/>
                <a:gd name="T2" fmla="*/ 1047 w 1065"/>
                <a:gd name="T3" fmla="*/ 833 h 963"/>
                <a:gd name="T4" fmla="*/ 1015 w 1065"/>
                <a:gd name="T5" fmla="*/ 776 h 963"/>
                <a:gd name="T6" fmla="*/ 137 w 1065"/>
                <a:gd name="T7" fmla="*/ 3 h 963"/>
                <a:gd name="T8" fmla="*/ 96 w 1065"/>
                <a:gd name="T9" fmla="*/ 0 h 963"/>
                <a:gd name="T10" fmla="*/ 59 w 1065"/>
                <a:gd name="T11" fmla="*/ 3 h 963"/>
                <a:gd name="T12" fmla="*/ 32 w 1065"/>
                <a:gd name="T13" fmla="*/ 42 h 963"/>
                <a:gd name="T14" fmla="*/ 0 w 1065"/>
                <a:gd name="T15" fmla="*/ 145 h 963"/>
                <a:gd name="T16" fmla="*/ 865 w 1065"/>
                <a:gd name="T17" fmla="*/ 954 h 963"/>
                <a:gd name="T18" fmla="*/ 1065 w 1065"/>
                <a:gd name="T19" fmla="*/ 963 h 963"/>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Lst>
              <a:rect l="0" t="0" r="r" b="b"/>
              <a:pathLst>
                <a:path w="1065" h="963">
                  <a:moveTo>
                    <a:pt x="1065" y="963"/>
                  </a:moveTo>
                  <a:lnTo>
                    <a:pt x="1047" y="833"/>
                  </a:lnTo>
                  <a:lnTo>
                    <a:pt x="1015" y="776"/>
                  </a:lnTo>
                  <a:lnTo>
                    <a:pt x="137" y="3"/>
                  </a:lnTo>
                  <a:lnTo>
                    <a:pt x="96" y="0"/>
                  </a:lnTo>
                  <a:lnTo>
                    <a:pt x="59" y="3"/>
                  </a:lnTo>
                  <a:lnTo>
                    <a:pt x="32" y="42"/>
                  </a:lnTo>
                  <a:lnTo>
                    <a:pt x="0" y="145"/>
                  </a:lnTo>
                  <a:lnTo>
                    <a:pt x="865" y="954"/>
                  </a:lnTo>
                  <a:lnTo>
                    <a:pt x="1065" y="963"/>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01" name="Freeform 61"/>
            <p:cNvSpPr/>
            <p:nvPr/>
          </p:nvSpPr>
          <p:spPr bwMode="auto">
            <a:xfrm>
              <a:off x="642" y="3519"/>
              <a:ext cx="985" cy="288"/>
            </a:xfrm>
            <a:custGeom>
              <a:avLst/>
              <a:gdLst>
                <a:gd name="T0" fmla="*/ 0 w 1969"/>
                <a:gd name="T1" fmla="*/ 0 h 862"/>
                <a:gd name="T2" fmla="*/ 1121 w 1969"/>
                <a:gd name="T3" fmla="*/ 24 h 862"/>
                <a:gd name="T4" fmla="*/ 1969 w 1969"/>
                <a:gd name="T5" fmla="*/ 814 h 862"/>
                <a:gd name="T6" fmla="*/ 478 w 1969"/>
                <a:gd name="T7" fmla="*/ 862 h 862"/>
                <a:gd name="T8" fmla="*/ 0 w 1969"/>
                <a:gd name="T9" fmla="*/ 0 h 862"/>
              </a:gdLst>
              <a:ahLst/>
              <a:cxnLst>
                <a:cxn ang="0">
                  <a:pos x="T0" y="T1"/>
                </a:cxn>
                <a:cxn ang="0">
                  <a:pos x="T2" y="T3"/>
                </a:cxn>
                <a:cxn ang="0">
                  <a:pos x="T4" y="T5"/>
                </a:cxn>
                <a:cxn ang="0">
                  <a:pos x="T6" y="T7"/>
                </a:cxn>
                <a:cxn ang="0">
                  <a:pos x="T8" y="T9"/>
                </a:cxn>
              </a:cxnLst>
              <a:rect l="0" t="0" r="r" b="b"/>
              <a:pathLst>
                <a:path w="1969" h="862">
                  <a:moveTo>
                    <a:pt x="0" y="0"/>
                  </a:moveTo>
                  <a:lnTo>
                    <a:pt x="1121" y="24"/>
                  </a:lnTo>
                  <a:lnTo>
                    <a:pt x="1969" y="814"/>
                  </a:lnTo>
                  <a:lnTo>
                    <a:pt x="478" y="862"/>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02" name="Freeform 62"/>
            <p:cNvSpPr/>
            <p:nvPr/>
          </p:nvSpPr>
          <p:spPr bwMode="auto">
            <a:xfrm>
              <a:off x="852" y="3789"/>
              <a:ext cx="889" cy="99"/>
            </a:xfrm>
            <a:custGeom>
              <a:avLst/>
              <a:gdLst>
                <a:gd name="T0" fmla="*/ 54 w 1777"/>
                <a:gd name="T1" fmla="*/ 52 h 297"/>
                <a:gd name="T2" fmla="*/ 0 w 1777"/>
                <a:gd name="T3" fmla="*/ 297 h 297"/>
                <a:gd name="T4" fmla="*/ 1759 w 1777"/>
                <a:gd name="T5" fmla="*/ 257 h 297"/>
                <a:gd name="T6" fmla="*/ 1777 w 1777"/>
                <a:gd name="T7" fmla="*/ 173 h 297"/>
                <a:gd name="T8" fmla="*/ 1773 w 1777"/>
                <a:gd name="T9" fmla="*/ 74 h 297"/>
                <a:gd name="T10" fmla="*/ 1768 w 1777"/>
                <a:gd name="T11" fmla="*/ 0 h 297"/>
                <a:gd name="T12" fmla="*/ 54 w 1777"/>
                <a:gd name="T13" fmla="*/ 52 h 297"/>
              </a:gdLst>
              <a:ahLst/>
              <a:cxnLst>
                <a:cxn ang="0">
                  <a:pos x="T0" y="T1"/>
                </a:cxn>
                <a:cxn ang="0">
                  <a:pos x="T2" y="T3"/>
                </a:cxn>
                <a:cxn ang="0">
                  <a:pos x="T4" y="T5"/>
                </a:cxn>
                <a:cxn ang="0">
                  <a:pos x="T6" y="T7"/>
                </a:cxn>
                <a:cxn ang="0">
                  <a:pos x="T8" y="T9"/>
                </a:cxn>
                <a:cxn ang="0">
                  <a:pos x="T10" y="T11"/>
                </a:cxn>
                <a:cxn ang="0">
                  <a:pos x="T12" y="T13"/>
                </a:cxn>
              </a:cxnLst>
              <a:rect l="0" t="0" r="r" b="b"/>
              <a:pathLst>
                <a:path w="1777" h="297">
                  <a:moveTo>
                    <a:pt x="54" y="52"/>
                  </a:moveTo>
                  <a:lnTo>
                    <a:pt x="0" y="297"/>
                  </a:lnTo>
                  <a:lnTo>
                    <a:pt x="1759" y="257"/>
                  </a:lnTo>
                  <a:lnTo>
                    <a:pt x="1777" y="173"/>
                  </a:lnTo>
                  <a:lnTo>
                    <a:pt x="1773" y="74"/>
                  </a:lnTo>
                  <a:lnTo>
                    <a:pt x="1768" y="0"/>
                  </a:lnTo>
                  <a:lnTo>
                    <a:pt x="54" y="52"/>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03" name="Freeform 63"/>
            <p:cNvSpPr/>
            <p:nvPr/>
          </p:nvSpPr>
          <p:spPr bwMode="auto">
            <a:xfrm>
              <a:off x="624" y="3519"/>
              <a:ext cx="256" cy="369"/>
            </a:xfrm>
            <a:custGeom>
              <a:avLst/>
              <a:gdLst>
                <a:gd name="T0" fmla="*/ 37 w 513"/>
                <a:gd name="T1" fmla="*/ 0 h 1106"/>
                <a:gd name="T2" fmla="*/ 0 w 513"/>
                <a:gd name="T3" fmla="*/ 200 h 1106"/>
                <a:gd name="T4" fmla="*/ 457 w 513"/>
                <a:gd name="T5" fmla="*/ 1106 h 1106"/>
                <a:gd name="T6" fmla="*/ 513 w 513"/>
                <a:gd name="T7" fmla="*/ 862 h 1106"/>
                <a:gd name="T8" fmla="*/ 37 w 513"/>
                <a:gd name="T9" fmla="*/ 0 h 1106"/>
              </a:gdLst>
              <a:ahLst/>
              <a:cxnLst>
                <a:cxn ang="0">
                  <a:pos x="T0" y="T1"/>
                </a:cxn>
                <a:cxn ang="0">
                  <a:pos x="T2" y="T3"/>
                </a:cxn>
                <a:cxn ang="0">
                  <a:pos x="T4" y="T5"/>
                </a:cxn>
                <a:cxn ang="0">
                  <a:pos x="T6" y="T7"/>
                </a:cxn>
                <a:cxn ang="0">
                  <a:pos x="T8" y="T9"/>
                </a:cxn>
              </a:cxnLst>
              <a:rect l="0" t="0" r="r" b="b"/>
              <a:pathLst>
                <a:path w="513" h="1106">
                  <a:moveTo>
                    <a:pt x="37" y="0"/>
                  </a:moveTo>
                  <a:lnTo>
                    <a:pt x="0" y="200"/>
                  </a:lnTo>
                  <a:lnTo>
                    <a:pt x="457" y="1106"/>
                  </a:lnTo>
                  <a:lnTo>
                    <a:pt x="513" y="862"/>
                  </a:lnTo>
                  <a:lnTo>
                    <a:pt x="37"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04" name="Freeform 64"/>
            <p:cNvSpPr/>
            <p:nvPr/>
          </p:nvSpPr>
          <p:spPr bwMode="auto">
            <a:xfrm>
              <a:off x="1206" y="3791"/>
              <a:ext cx="132" cy="8"/>
            </a:xfrm>
            <a:custGeom>
              <a:avLst/>
              <a:gdLst>
                <a:gd name="T0" fmla="*/ 2 w 262"/>
                <a:gd name="T1" fmla="*/ 25 h 25"/>
                <a:gd name="T2" fmla="*/ 0 w 262"/>
                <a:gd name="T3" fmla="*/ 0 h 25"/>
                <a:gd name="T4" fmla="*/ 249 w 262"/>
                <a:gd name="T5" fmla="*/ 0 h 25"/>
                <a:gd name="T6" fmla="*/ 262 w 262"/>
                <a:gd name="T7" fmla="*/ 19 h 25"/>
                <a:gd name="T8" fmla="*/ 2 w 262"/>
                <a:gd name="T9" fmla="*/ 25 h 25"/>
              </a:gdLst>
              <a:ahLst/>
              <a:cxnLst>
                <a:cxn ang="0">
                  <a:pos x="T0" y="T1"/>
                </a:cxn>
                <a:cxn ang="0">
                  <a:pos x="T2" y="T3"/>
                </a:cxn>
                <a:cxn ang="0">
                  <a:pos x="T4" y="T5"/>
                </a:cxn>
                <a:cxn ang="0">
                  <a:pos x="T6" y="T7"/>
                </a:cxn>
                <a:cxn ang="0">
                  <a:pos x="T8" y="T9"/>
                </a:cxn>
              </a:cxnLst>
              <a:rect l="0" t="0" r="r" b="b"/>
              <a:pathLst>
                <a:path w="262" h="25">
                  <a:moveTo>
                    <a:pt x="2" y="25"/>
                  </a:moveTo>
                  <a:lnTo>
                    <a:pt x="0" y="0"/>
                  </a:lnTo>
                  <a:lnTo>
                    <a:pt x="249" y="0"/>
                  </a:lnTo>
                  <a:lnTo>
                    <a:pt x="262" y="19"/>
                  </a:lnTo>
                  <a:lnTo>
                    <a:pt x="2" y="25"/>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05" name="Freeform 65"/>
            <p:cNvSpPr/>
            <p:nvPr/>
          </p:nvSpPr>
          <p:spPr bwMode="auto">
            <a:xfrm>
              <a:off x="927" y="3521"/>
              <a:ext cx="281" cy="279"/>
            </a:xfrm>
            <a:custGeom>
              <a:avLst/>
              <a:gdLst>
                <a:gd name="T0" fmla="*/ 557 w 561"/>
                <a:gd name="T1" fmla="*/ 801 h 836"/>
                <a:gd name="T2" fmla="*/ 0 w 561"/>
                <a:gd name="T3" fmla="*/ 0 h 836"/>
                <a:gd name="T4" fmla="*/ 561 w 561"/>
                <a:gd name="T5" fmla="*/ 836 h 836"/>
                <a:gd name="T6" fmla="*/ 557 w 561"/>
                <a:gd name="T7" fmla="*/ 801 h 836"/>
              </a:gdLst>
              <a:ahLst/>
              <a:cxnLst>
                <a:cxn ang="0">
                  <a:pos x="T0" y="T1"/>
                </a:cxn>
                <a:cxn ang="0">
                  <a:pos x="T2" y="T3"/>
                </a:cxn>
                <a:cxn ang="0">
                  <a:pos x="T4" y="T5"/>
                </a:cxn>
                <a:cxn ang="0">
                  <a:pos x="T6" y="T7"/>
                </a:cxn>
              </a:cxnLst>
              <a:rect l="0" t="0" r="r" b="b"/>
              <a:pathLst>
                <a:path w="561" h="836">
                  <a:moveTo>
                    <a:pt x="557" y="801"/>
                  </a:moveTo>
                  <a:lnTo>
                    <a:pt x="0" y="0"/>
                  </a:lnTo>
                  <a:lnTo>
                    <a:pt x="561" y="836"/>
                  </a:lnTo>
                  <a:lnTo>
                    <a:pt x="557" y="801"/>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nvGrpSpPr>
            <p:cNvPr id="138306" name="Group 66"/>
            <p:cNvGrpSpPr/>
            <p:nvPr/>
          </p:nvGrpSpPr>
          <p:grpSpPr bwMode="auto">
            <a:xfrm>
              <a:off x="700" y="3526"/>
              <a:ext cx="515" cy="270"/>
              <a:chOff x="700" y="3526"/>
              <a:chExt cx="515" cy="270"/>
            </a:xfrm>
          </p:grpSpPr>
          <p:grpSp>
            <p:nvGrpSpPr>
              <p:cNvPr id="138307" name="Group 67"/>
              <p:cNvGrpSpPr/>
              <p:nvPr/>
            </p:nvGrpSpPr>
            <p:grpSpPr bwMode="auto">
              <a:xfrm>
                <a:off x="737" y="3534"/>
                <a:ext cx="49" cy="23"/>
                <a:chOff x="737" y="3534"/>
                <a:chExt cx="49" cy="23"/>
              </a:xfrm>
            </p:grpSpPr>
            <p:sp>
              <p:nvSpPr>
                <p:cNvPr id="138308" name="Freeform 68"/>
                <p:cNvSpPr/>
                <p:nvPr/>
              </p:nvSpPr>
              <p:spPr bwMode="auto">
                <a:xfrm>
                  <a:off x="737" y="3534"/>
                  <a:ext cx="11" cy="23"/>
                </a:xfrm>
                <a:custGeom>
                  <a:avLst/>
                  <a:gdLst>
                    <a:gd name="T0" fmla="*/ 13 w 22"/>
                    <a:gd name="T1" fmla="*/ 67 h 67"/>
                    <a:gd name="T2" fmla="*/ 0 w 22"/>
                    <a:gd name="T3" fmla="*/ 26 h 67"/>
                    <a:gd name="T4" fmla="*/ 9 w 22"/>
                    <a:gd name="T5" fmla="*/ 0 h 67"/>
                    <a:gd name="T6" fmla="*/ 22 w 22"/>
                    <a:gd name="T7" fmla="*/ 30 h 67"/>
                    <a:gd name="T8" fmla="*/ 13 w 22"/>
                    <a:gd name="T9" fmla="*/ 67 h 67"/>
                  </a:gdLst>
                  <a:ahLst/>
                  <a:cxnLst>
                    <a:cxn ang="0">
                      <a:pos x="T0" y="T1"/>
                    </a:cxn>
                    <a:cxn ang="0">
                      <a:pos x="T2" y="T3"/>
                    </a:cxn>
                    <a:cxn ang="0">
                      <a:pos x="T4" y="T5"/>
                    </a:cxn>
                    <a:cxn ang="0">
                      <a:pos x="T6" y="T7"/>
                    </a:cxn>
                    <a:cxn ang="0">
                      <a:pos x="T8" y="T9"/>
                    </a:cxn>
                  </a:cxnLst>
                  <a:rect l="0" t="0" r="r" b="b"/>
                  <a:pathLst>
                    <a:path w="22" h="67">
                      <a:moveTo>
                        <a:pt x="13" y="67"/>
                      </a:moveTo>
                      <a:lnTo>
                        <a:pt x="0" y="26"/>
                      </a:lnTo>
                      <a:lnTo>
                        <a:pt x="9" y="0"/>
                      </a:lnTo>
                      <a:lnTo>
                        <a:pt x="22" y="30"/>
                      </a:lnTo>
                      <a:lnTo>
                        <a:pt x="13" y="67"/>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09" name="Freeform 69"/>
                <p:cNvSpPr/>
                <p:nvPr/>
              </p:nvSpPr>
              <p:spPr bwMode="auto">
                <a:xfrm>
                  <a:off x="742" y="3535"/>
                  <a:ext cx="36" cy="9"/>
                </a:xfrm>
                <a:custGeom>
                  <a:avLst/>
                  <a:gdLst>
                    <a:gd name="T0" fmla="*/ 2 w 73"/>
                    <a:gd name="T1" fmla="*/ 0 h 29"/>
                    <a:gd name="T2" fmla="*/ 50 w 73"/>
                    <a:gd name="T3" fmla="*/ 0 h 29"/>
                    <a:gd name="T4" fmla="*/ 52 w 73"/>
                    <a:gd name="T5" fmla="*/ 2 h 29"/>
                    <a:gd name="T6" fmla="*/ 55 w 73"/>
                    <a:gd name="T7" fmla="*/ 11 h 29"/>
                    <a:gd name="T8" fmla="*/ 73 w 73"/>
                    <a:gd name="T9" fmla="*/ 29 h 29"/>
                    <a:gd name="T10" fmla="*/ 17 w 73"/>
                    <a:gd name="T11" fmla="*/ 29 h 29"/>
                    <a:gd name="T12" fmla="*/ 8 w 73"/>
                    <a:gd name="T13" fmla="*/ 20 h 29"/>
                    <a:gd name="T14" fmla="*/ 0 w 73"/>
                    <a:gd name="T15" fmla="*/ 6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50" y="0"/>
                      </a:lnTo>
                      <a:lnTo>
                        <a:pt x="52" y="2"/>
                      </a:lnTo>
                      <a:lnTo>
                        <a:pt x="55" y="11"/>
                      </a:lnTo>
                      <a:lnTo>
                        <a:pt x="73" y="29"/>
                      </a:lnTo>
                      <a:lnTo>
                        <a:pt x="17" y="29"/>
                      </a:lnTo>
                      <a:lnTo>
                        <a:pt x="8" y="20"/>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10" name="Freeform 70"/>
                <p:cNvSpPr/>
                <p:nvPr/>
              </p:nvSpPr>
              <p:spPr bwMode="auto">
                <a:xfrm>
                  <a:off x="744" y="3545"/>
                  <a:ext cx="42" cy="12"/>
                </a:xfrm>
                <a:custGeom>
                  <a:avLst/>
                  <a:gdLst>
                    <a:gd name="T0" fmla="*/ 0 w 82"/>
                    <a:gd name="T1" fmla="*/ 35 h 35"/>
                    <a:gd name="T2" fmla="*/ 1 w 82"/>
                    <a:gd name="T3" fmla="*/ 19 h 35"/>
                    <a:gd name="T4" fmla="*/ 6 w 82"/>
                    <a:gd name="T5" fmla="*/ 7 h 35"/>
                    <a:gd name="T6" fmla="*/ 10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1" y="19"/>
                      </a:lnTo>
                      <a:lnTo>
                        <a:pt x="6" y="7"/>
                      </a:lnTo>
                      <a:lnTo>
                        <a:pt x="10" y="0"/>
                      </a:lnTo>
                      <a:lnTo>
                        <a:pt x="67" y="0"/>
                      </a:lnTo>
                      <a:lnTo>
                        <a:pt x="82" y="35"/>
                      </a:lnTo>
                      <a:lnTo>
                        <a:pt x="0" y="35"/>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11" name="Group 71"/>
              <p:cNvGrpSpPr/>
              <p:nvPr/>
            </p:nvGrpSpPr>
            <p:grpSpPr bwMode="auto">
              <a:xfrm>
                <a:off x="748" y="3547"/>
                <a:ext cx="50" cy="23"/>
                <a:chOff x="748" y="3547"/>
                <a:chExt cx="50" cy="23"/>
              </a:xfrm>
            </p:grpSpPr>
            <p:sp>
              <p:nvSpPr>
                <p:cNvPr id="138312" name="Freeform 72"/>
                <p:cNvSpPr/>
                <p:nvPr/>
              </p:nvSpPr>
              <p:spPr bwMode="auto">
                <a:xfrm>
                  <a:off x="748" y="3547"/>
                  <a:ext cx="13" cy="23"/>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13" name="Freeform 73"/>
                <p:cNvSpPr/>
                <p:nvPr/>
              </p:nvSpPr>
              <p:spPr bwMode="auto">
                <a:xfrm>
                  <a:off x="753" y="3548"/>
                  <a:ext cx="37" cy="10"/>
                </a:xfrm>
                <a:custGeom>
                  <a:avLst/>
                  <a:gdLst>
                    <a:gd name="T0" fmla="*/ 1 w 74"/>
                    <a:gd name="T1" fmla="*/ 0 h 29"/>
                    <a:gd name="T2" fmla="*/ 49 w 74"/>
                    <a:gd name="T3" fmla="*/ 0 h 29"/>
                    <a:gd name="T4" fmla="*/ 50 w 74"/>
                    <a:gd name="T5" fmla="*/ 2 h 29"/>
                    <a:gd name="T6" fmla="*/ 56 w 74"/>
                    <a:gd name="T7" fmla="*/ 11 h 29"/>
                    <a:gd name="T8" fmla="*/ 74 w 74"/>
                    <a:gd name="T9" fmla="*/ 29 h 29"/>
                    <a:gd name="T10" fmla="*/ 18 w 74"/>
                    <a:gd name="T11" fmla="*/ 29 h 29"/>
                    <a:gd name="T12" fmla="*/ 9 w 74"/>
                    <a:gd name="T13" fmla="*/ 20 h 29"/>
                    <a:gd name="T14" fmla="*/ 0 w 74"/>
                    <a:gd name="T15" fmla="*/ 6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49" y="0"/>
                      </a:lnTo>
                      <a:lnTo>
                        <a:pt x="50" y="2"/>
                      </a:lnTo>
                      <a:lnTo>
                        <a:pt x="56" y="11"/>
                      </a:lnTo>
                      <a:lnTo>
                        <a:pt x="74"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14" name="Freeform 74"/>
                <p:cNvSpPr/>
                <p:nvPr/>
              </p:nvSpPr>
              <p:spPr bwMode="auto">
                <a:xfrm>
                  <a:off x="757" y="3558"/>
                  <a:ext cx="41" cy="12"/>
                </a:xfrm>
                <a:custGeom>
                  <a:avLst/>
                  <a:gdLst>
                    <a:gd name="T0" fmla="*/ 0 w 81"/>
                    <a:gd name="T1" fmla="*/ 36 h 36"/>
                    <a:gd name="T2" fmla="*/ 1 w 81"/>
                    <a:gd name="T3" fmla="*/ 20 h 36"/>
                    <a:gd name="T4" fmla="*/ 5 w 81"/>
                    <a:gd name="T5" fmla="*/ 8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20"/>
                      </a:lnTo>
                      <a:lnTo>
                        <a:pt x="5" y="8"/>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sp>
            <p:nvSpPr>
              <p:cNvPr id="138315" name="Freeform 75"/>
              <p:cNvSpPr/>
              <p:nvPr/>
            </p:nvSpPr>
            <p:spPr bwMode="auto">
              <a:xfrm>
                <a:off x="952" y="3538"/>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16" name="Freeform 76"/>
              <p:cNvSpPr/>
              <p:nvPr/>
            </p:nvSpPr>
            <p:spPr bwMode="auto">
              <a:xfrm>
                <a:off x="861" y="3535"/>
                <a:ext cx="11" cy="22"/>
              </a:xfrm>
              <a:custGeom>
                <a:avLst/>
                <a:gdLst>
                  <a:gd name="T0" fmla="*/ 15 w 24"/>
                  <a:gd name="T1" fmla="*/ 68 h 68"/>
                  <a:gd name="T2" fmla="*/ 0 w 24"/>
                  <a:gd name="T3" fmla="*/ 27 h 68"/>
                  <a:gd name="T4" fmla="*/ 11 w 24"/>
                  <a:gd name="T5" fmla="*/ 0 h 68"/>
                  <a:gd name="T6" fmla="*/ 24 w 24"/>
                  <a:gd name="T7" fmla="*/ 31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1" y="0"/>
                    </a:lnTo>
                    <a:lnTo>
                      <a:pt x="24"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17" name="Freeform 77"/>
              <p:cNvSpPr/>
              <p:nvPr/>
            </p:nvSpPr>
            <p:spPr bwMode="auto">
              <a:xfrm>
                <a:off x="867" y="3535"/>
                <a:ext cx="34" cy="10"/>
              </a:xfrm>
              <a:custGeom>
                <a:avLst/>
                <a:gdLst>
                  <a:gd name="T0" fmla="*/ 0 w 70"/>
                  <a:gd name="T1" fmla="*/ 0 h 30"/>
                  <a:gd name="T2" fmla="*/ 49 w 70"/>
                  <a:gd name="T3" fmla="*/ 0 h 30"/>
                  <a:gd name="T4" fmla="*/ 50 w 70"/>
                  <a:gd name="T5" fmla="*/ 3 h 30"/>
                  <a:gd name="T6" fmla="*/ 54 w 70"/>
                  <a:gd name="T7" fmla="*/ 13 h 30"/>
                  <a:gd name="T8" fmla="*/ 70 w 70"/>
                  <a:gd name="T9" fmla="*/ 30 h 30"/>
                  <a:gd name="T10" fmla="*/ 16 w 70"/>
                  <a:gd name="T11" fmla="*/ 30 h 30"/>
                  <a:gd name="T12" fmla="*/ 7 w 70"/>
                  <a:gd name="T13" fmla="*/ 21 h 30"/>
                  <a:gd name="T14" fmla="*/ 0 w 70"/>
                  <a:gd name="T15" fmla="*/ 7 h 30"/>
                  <a:gd name="T16" fmla="*/ 0 w 70"/>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0" h="30">
                    <a:moveTo>
                      <a:pt x="0" y="0"/>
                    </a:moveTo>
                    <a:lnTo>
                      <a:pt x="49" y="0"/>
                    </a:lnTo>
                    <a:lnTo>
                      <a:pt x="50" y="3"/>
                    </a:lnTo>
                    <a:lnTo>
                      <a:pt x="54" y="13"/>
                    </a:lnTo>
                    <a:lnTo>
                      <a:pt x="70" y="30"/>
                    </a:lnTo>
                    <a:lnTo>
                      <a:pt x="16" y="30"/>
                    </a:lnTo>
                    <a:lnTo>
                      <a:pt x="7" y="21"/>
                    </a:lnTo>
                    <a:lnTo>
                      <a:pt x="0" y="7"/>
                    </a:lnTo>
                    <a:lnTo>
                      <a:pt x="0"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18" name="Freeform 78"/>
              <p:cNvSpPr/>
              <p:nvPr/>
            </p:nvSpPr>
            <p:spPr bwMode="auto">
              <a:xfrm>
                <a:off x="868" y="3545"/>
                <a:ext cx="42" cy="12"/>
              </a:xfrm>
              <a:custGeom>
                <a:avLst/>
                <a:gdLst>
                  <a:gd name="T0" fmla="*/ 0 w 83"/>
                  <a:gd name="T1" fmla="*/ 36 h 36"/>
                  <a:gd name="T2" fmla="*/ 1 w 83"/>
                  <a:gd name="T3" fmla="*/ 19 h 36"/>
                  <a:gd name="T4" fmla="*/ 7 w 83"/>
                  <a:gd name="T5" fmla="*/ 8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8"/>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nvGrpSpPr>
              <p:cNvPr id="138319" name="Group 79"/>
              <p:cNvGrpSpPr/>
              <p:nvPr/>
            </p:nvGrpSpPr>
            <p:grpSpPr bwMode="auto">
              <a:xfrm>
                <a:off x="872" y="3547"/>
                <a:ext cx="50" cy="23"/>
                <a:chOff x="872" y="3547"/>
                <a:chExt cx="50" cy="23"/>
              </a:xfrm>
            </p:grpSpPr>
            <p:sp>
              <p:nvSpPr>
                <p:cNvPr id="138320" name="Freeform 80"/>
                <p:cNvSpPr/>
                <p:nvPr/>
              </p:nvSpPr>
              <p:spPr bwMode="auto">
                <a:xfrm>
                  <a:off x="872" y="3547"/>
                  <a:ext cx="13" cy="23"/>
                </a:xfrm>
                <a:custGeom>
                  <a:avLst/>
                  <a:gdLst>
                    <a:gd name="T0" fmla="*/ 14 w 25"/>
                    <a:gd name="T1" fmla="*/ 68 h 68"/>
                    <a:gd name="T2" fmla="*/ 0 w 25"/>
                    <a:gd name="T3" fmla="*/ 27 h 68"/>
                    <a:gd name="T4" fmla="*/ 10 w 25"/>
                    <a:gd name="T5" fmla="*/ 0 h 68"/>
                    <a:gd name="T6" fmla="*/ 25 w 25"/>
                    <a:gd name="T7" fmla="*/ 31 h 68"/>
                    <a:gd name="T8" fmla="*/ 14 w 25"/>
                    <a:gd name="T9" fmla="*/ 68 h 68"/>
                  </a:gdLst>
                  <a:ahLst/>
                  <a:cxnLst>
                    <a:cxn ang="0">
                      <a:pos x="T0" y="T1"/>
                    </a:cxn>
                    <a:cxn ang="0">
                      <a:pos x="T2" y="T3"/>
                    </a:cxn>
                    <a:cxn ang="0">
                      <a:pos x="T4" y="T5"/>
                    </a:cxn>
                    <a:cxn ang="0">
                      <a:pos x="T6" y="T7"/>
                    </a:cxn>
                    <a:cxn ang="0">
                      <a:pos x="T8" y="T9"/>
                    </a:cxn>
                  </a:cxnLst>
                  <a:rect l="0" t="0" r="r" b="b"/>
                  <a:pathLst>
                    <a:path w="25" h="68">
                      <a:moveTo>
                        <a:pt x="14" y="68"/>
                      </a:moveTo>
                      <a:lnTo>
                        <a:pt x="0" y="27"/>
                      </a:lnTo>
                      <a:lnTo>
                        <a:pt x="10" y="0"/>
                      </a:lnTo>
                      <a:lnTo>
                        <a:pt x="25"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21" name="Freeform 81"/>
                <p:cNvSpPr/>
                <p:nvPr/>
              </p:nvSpPr>
              <p:spPr bwMode="auto">
                <a:xfrm>
                  <a:off x="878" y="3547"/>
                  <a:ext cx="36" cy="10"/>
                </a:xfrm>
                <a:custGeom>
                  <a:avLst/>
                  <a:gdLst>
                    <a:gd name="T0" fmla="*/ 2 w 73"/>
                    <a:gd name="T1" fmla="*/ 0 h 30"/>
                    <a:gd name="T2" fmla="*/ 49 w 73"/>
                    <a:gd name="T3" fmla="*/ 0 h 30"/>
                    <a:gd name="T4" fmla="*/ 50 w 73"/>
                    <a:gd name="T5" fmla="*/ 3 h 30"/>
                    <a:gd name="T6" fmla="*/ 57 w 73"/>
                    <a:gd name="T7" fmla="*/ 12 h 30"/>
                    <a:gd name="T8" fmla="*/ 73 w 73"/>
                    <a:gd name="T9" fmla="*/ 30 h 30"/>
                    <a:gd name="T10" fmla="*/ 19 w 73"/>
                    <a:gd name="T11" fmla="*/ 30 h 30"/>
                    <a:gd name="T12" fmla="*/ 10 w 73"/>
                    <a:gd name="T13" fmla="*/ 21 h 30"/>
                    <a:gd name="T14" fmla="*/ 0 w 73"/>
                    <a:gd name="T15" fmla="*/ 7 h 30"/>
                    <a:gd name="T16" fmla="*/ 2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2" y="0"/>
                      </a:moveTo>
                      <a:lnTo>
                        <a:pt x="49" y="0"/>
                      </a:lnTo>
                      <a:lnTo>
                        <a:pt x="50" y="3"/>
                      </a:lnTo>
                      <a:lnTo>
                        <a:pt x="57" y="12"/>
                      </a:lnTo>
                      <a:lnTo>
                        <a:pt x="73" y="30"/>
                      </a:lnTo>
                      <a:lnTo>
                        <a:pt x="19" y="30"/>
                      </a:lnTo>
                      <a:lnTo>
                        <a:pt x="10" y="21"/>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22" name="Freeform 82"/>
                <p:cNvSpPr/>
                <p:nvPr/>
              </p:nvSpPr>
              <p:spPr bwMode="auto">
                <a:xfrm>
                  <a:off x="880" y="3558"/>
                  <a:ext cx="42" cy="12"/>
                </a:xfrm>
                <a:custGeom>
                  <a:avLst/>
                  <a:gdLst>
                    <a:gd name="T0" fmla="*/ 0 w 82"/>
                    <a:gd name="T1" fmla="*/ 36 h 36"/>
                    <a:gd name="T2" fmla="*/ 2 w 82"/>
                    <a:gd name="T3" fmla="*/ 19 h 36"/>
                    <a:gd name="T4" fmla="*/ 6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23" name="Group 83"/>
              <p:cNvGrpSpPr/>
              <p:nvPr/>
            </p:nvGrpSpPr>
            <p:grpSpPr bwMode="auto">
              <a:xfrm>
                <a:off x="885" y="3559"/>
                <a:ext cx="50" cy="23"/>
                <a:chOff x="885" y="3559"/>
                <a:chExt cx="50" cy="23"/>
              </a:xfrm>
            </p:grpSpPr>
            <p:sp>
              <p:nvSpPr>
                <p:cNvPr id="138324" name="Freeform 84"/>
                <p:cNvSpPr/>
                <p:nvPr/>
              </p:nvSpPr>
              <p:spPr bwMode="auto">
                <a:xfrm>
                  <a:off x="885" y="3559"/>
                  <a:ext cx="12" cy="23"/>
                </a:xfrm>
                <a:custGeom>
                  <a:avLst/>
                  <a:gdLst>
                    <a:gd name="T0" fmla="*/ 16 w 25"/>
                    <a:gd name="T1" fmla="*/ 68 h 68"/>
                    <a:gd name="T2" fmla="*/ 0 w 25"/>
                    <a:gd name="T3" fmla="*/ 26 h 68"/>
                    <a:gd name="T4" fmla="*/ 12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6"/>
                      </a:lnTo>
                      <a:lnTo>
                        <a:pt x="12"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25" name="Freeform 85"/>
                <p:cNvSpPr/>
                <p:nvPr/>
              </p:nvSpPr>
              <p:spPr bwMode="auto">
                <a:xfrm>
                  <a:off x="890" y="3560"/>
                  <a:ext cx="37" cy="10"/>
                </a:xfrm>
                <a:custGeom>
                  <a:avLst/>
                  <a:gdLst>
                    <a:gd name="T0" fmla="*/ 3 w 74"/>
                    <a:gd name="T1" fmla="*/ 0 h 30"/>
                    <a:gd name="T2" fmla="*/ 49 w 74"/>
                    <a:gd name="T3" fmla="*/ 0 h 30"/>
                    <a:gd name="T4" fmla="*/ 52 w 74"/>
                    <a:gd name="T5" fmla="*/ 3 h 30"/>
                    <a:gd name="T6" fmla="*/ 57 w 74"/>
                    <a:gd name="T7" fmla="*/ 12 h 30"/>
                    <a:gd name="T8" fmla="*/ 74 w 74"/>
                    <a:gd name="T9" fmla="*/ 30 h 30"/>
                    <a:gd name="T10" fmla="*/ 19 w 74"/>
                    <a:gd name="T11" fmla="*/ 30 h 30"/>
                    <a:gd name="T12" fmla="*/ 10 w 74"/>
                    <a:gd name="T13" fmla="*/ 21 h 30"/>
                    <a:gd name="T14" fmla="*/ 0 w 74"/>
                    <a:gd name="T15" fmla="*/ 6 h 30"/>
                    <a:gd name="T16" fmla="*/ 3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3" y="0"/>
                      </a:moveTo>
                      <a:lnTo>
                        <a:pt x="49" y="0"/>
                      </a:lnTo>
                      <a:lnTo>
                        <a:pt x="52" y="3"/>
                      </a:lnTo>
                      <a:lnTo>
                        <a:pt x="57" y="12"/>
                      </a:lnTo>
                      <a:lnTo>
                        <a:pt x="74" y="30"/>
                      </a:lnTo>
                      <a:lnTo>
                        <a:pt x="19" y="30"/>
                      </a:lnTo>
                      <a:lnTo>
                        <a:pt x="10" y="21"/>
                      </a:lnTo>
                      <a:lnTo>
                        <a:pt x="0" y="6"/>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26" name="Freeform 86"/>
                <p:cNvSpPr/>
                <p:nvPr/>
              </p:nvSpPr>
              <p:spPr bwMode="auto">
                <a:xfrm>
                  <a:off x="893" y="3570"/>
                  <a:ext cx="42" cy="12"/>
                </a:xfrm>
                <a:custGeom>
                  <a:avLst/>
                  <a:gdLst>
                    <a:gd name="T0" fmla="*/ 0 w 83"/>
                    <a:gd name="T1" fmla="*/ 36 h 36"/>
                    <a:gd name="T2" fmla="*/ 1 w 83"/>
                    <a:gd name="T3" fmla="*/ 19 h 36"/>
                    <a:gd name="T4" fmla="*/ 6 w 83"/>
                    <a:gd name="T5" fmla="*/ 8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6" y="8"/>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27" name="Group 87"/>
              <p:cNvGrpSpPr/>
              <p:nvPr/>
            </p:nvGrpSpPr>
            <p:grpSpPr bwMode="auto">
              <a:xfrm>
                <a:off x="898" y="3571"/>
                <a:ext cx="49" cy="23"/>
                <a:chOff x="898" y="3571"/>
                <a:chExt cx="49" cy="23"/>
              </a:xfrm>
            </p:grpSpPr>
            <p:sp>
              <p:nvSpPr>
                <p:cNvPr id="138328" name="Freeform 88"/>
                <p:cNvSpPr/>
                <p:nvPr/>
              </p:nvSpPr>
              <p:spPr bwMode="auto">
                <a:xfrm>
                  <a:off x="898" y="3571"/>
                  <a:ext cx="13" cy="23"/>
                </a:xfrm>
                <a:custGeom>
                  <a:avLst/>
                  <a:gdLst>
                    <a:gd name="T0" fmla="*/ 16 w 25"/>
                    <a:gd name="T1" fmla="*/ 69 h 69"/>
                    <a:gd name="T2" fmla="*/ 0 w 25"/>
                    <a:gd name="T3" fmla="*/ 27 h 69"/>
                    <a:gd name="T4" fmla="*/ 9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9"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29" name="Freeform 89"/>
                <p:cNvSpPr/>
                <p:nvPr/>
              </p:nvSpPr>
              <p:spPr bwMode="auto">
                <a:xfrm>
                  <a:off x="903" y="3572"/>
                  <a:ext cx="37" cy="10"/>
                </a:xfrm>
                <a:custGeom>
                  <a:avLst/>
                  <a:gdLst>
                    <a:gd name="T0" fmla="*/ 2 w 75"/>
                    <a:gd name="T1" fmla="*/ 0 h 29"/>
                    <a:gd name="T2" fmla="*/ 50 w 75"/>
                    <a:gd name="T3" fmla="*/ 0 h 29"/>
                    <a:gd name="T4" fmla="*/ 52 w 75"/>
                    <a:gd name="T5" fmla="*/ 2 h 29"/>
                    <a:gd name="T6" fmla="*/ 57 w 75"/>
                    <a:gd name="T7" fmla="*/ 11 h 29"/>
                    <a:gd name="T8" fmla="*/ 75 w 75"/>
                    <a:gd name="T9" fmla="*/ 29 h 29"/>
                    <a:gd name="T10" fmla="*/ 19 w 75"/>
                    <a:gd name="T11" fmla="*/ 29 h 29"/>
                    <a:gd name="T12" fmla="*/ 11 w 75"/>
                    <a:gd name="T13" fmla="*/ 20 h 29"/>
                    <a:gd name="T14" fmla="*/ 0 w 75"/>
                    <a:gd name="T15" fmla="*/ 5 h 29"/>
                    <a:gd name="T16" fmla="*/ 2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2" y="0"/>
                      </a:moveTo>
                      <a:lnTo>
                        <a:pt x="50" y="0"/>
                      </a:lnTo>
                      <a:lnTo>
                        <a:pt x="52" y="2"/>
                      </a:lnTo>
                      <a:lnTo>
                        <a:pt x="57" y="11"/>
                      </a:lnTo>
                      <a:lnTo>
                        <a:pt x="75" y="29"/>
                      </a:lnTo>
                      <a:lnTo>
                        <a:pt x="19" y="29"/>
                      </a:lnTo>
                      <a:lnTo>
                        <a:pt x="11"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30" name="Freeform 90"/>
                <p:cNvSpPr/>
                <p:nvPr/>
              </p:nvSpPr>
              <p:spPr bwMode="auto">
                <a:xfrm>
                  <a:off x="907" y="3582"/>
                  <a:ext cx="40" cy="12"/>
                </a:xfrm>
                <a:custGeom>
                  <a:avLst/>
                  <a:gdLst>
                    <a:gd name="T0" fmla="*/ 0 w 82"/>
                    <a:gd name="T1" fmla="*/ 36 h 36"/>
                    <a:gd name="T2" fmla="*/ 2 w 82"/>
                    <a:gd name="T3" fmla="*/ 20 h 36"/>
                    <a:gd name="T4" fmla="*/ 5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5"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31" name="Group 91"/>
              <p:cNvGrpSpPr/>
              <p:nvPr/>
            </p:nvGrpSpPr>
            <p:grpSpPr bwMode="auto">
              <a:xfrm>
                <a:off x="911" y="3585"/>
                <a:ext cx="49" cy="23"/>
                <a:chOff x="911" y="3585"/>
                <a:chExt cx="49" cy="23"/>
              </a:xfrm>
            </p:grpSpPr>
            <p:sp>
              <p:nvSpPr>
                <p:cNvPr id="138332" name="Freeform 92"/>
                <p:cNvSpPr/>
                <p:nvPr/>
              </p:nvSpPr>
              <p:spPr bwMode="auto">
                <a:xfrm>
                  <a:off x="911" y="3585"/>
                  <a:ext cx="12" cy="23"/>
                </a:xfrm>
                <a:custGeom>
                  <a:avLst/>
                  <a:gdLst>
                    <a:gd name="T0" fmla="*/ 15 w 24"/>
                    <a:gd name="T1" fmla="*/ 69 h 69"/>
                    <a:gd name="T2" fmla="*/ 0 w 24"/>
                    <a:gd name="T3" fmla="*/ 27 h 69"/>
                    <a:gd name="T4" fmla="*/ 10 w 24"/>
                    <a:gd name="T5" fmla="*/ 0 h 69"/>
                    <a:gd name="T6" fmla="*/ 24 w 24"/>
                    <a:gd name="T7" fmla="*/ 32 h 69"/>
                    <a:gd name="T8" fmla="*/ 15 w 24"/>
                    <a:gd name="T9" fmla="*/ 69 h 69"/>
                  </a:gdLst>
                  <a:ahLst/>
                  <a:cxnLst>
                    <a:cxn ang="0">
                      <a:pos x="T0" y="T1"/>
                    </a:cxn>
                    <a:cxn ang="0">
                      <a:pos x="T2" y="T3"/>
                    </a:cxn>
                    <a:cxn ang="0">
                      <a:pos x="T4" y="T5"/>
                    </a:cxn>
                    <a:cxn ang="0">
                      <a:pos x="T6" y="T7"/>
                    </a:cxn>
                    <a:cxn ang="0">
                      <a:pos x="T8" y="T9"/>
                    </a:cxn>
                  </a:cxnLst>
                  <a:rect l="0" t="0" r="r" b="b"/>
                  <a:pathLst>
                    <a:path w="24" h="69">
                      <a:moveTo>
                        <a:pt x="15" y="69"/>
                      </a:moveTo>
                      <a:lnTo>
                        <a:pt x="0" y="27"/>
                      </a:lnTo>
                      <a:lnTo>
                        <a:pt x="10" y="0"/>
                      </a:lnTo>
                      <a:lnTo>
                        <a:pt x="24"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33" name="Freeform 93"/>
                <p:cNvSpPr/>
                <p:nvPr/>
              </p:nvSpPr>
              <p:spPr bwMode="auto">
                <a:xfrm>
                  <a:off x="915" y="3585"/>
                  <a:ext cx="38" cy="10"/>
                </a:xfrm>
                <a:custGeom>
                  <a:avLst/>
                  <a:gdLst>
                    <a:gd name="T0" fmla="*/ 3 w 75"/>
                    <a:gd name="T1" fmla="*/ 0 h 30"/>
                    <a:gd name="T2" fmla="*/ 52 w 75"/>
                    <a:gd name="T3" fmla="*/ 0 h 30"/>
                    <a:gd name="T4" fmla="*/ 53 w 75"/>
                    <a:gd name="T5" fmla="*/ 3 h 30"/>
                    <a:gd name="T6" fmla="*/ 57 w 75"/>
                    <a:gd name="T7" fmla="*/ 12 h 30"/>
                    <a:gd name="T8" fmla="*/ 75 w 75"/>
                    <a:gd name="T9" fmla="*/ 30 h 30"/>
                    <a:gd name="T10" fmla="*/ 19 w 75"/>
                    <a:gd name="T11" fmla="*/ 30 h 30"/>
                    <a:gd name="T12" fmla="*/ 11 w 75"/>
                    <a:gd name="T13" fmla="*/ 21 h 30"/>
                    <a:gd name="T14" fmla="*/ 0 w 75"/>
                    <a:gd name="T15" fmla="*/ 6 h 30"/>
                    <a:gd name="T16" fmla="*/ 3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3" y="0"/>
                      </a:moveTo>
                      <a:lnTo>
                        <a:pt x="52" y="0"/>
                      </a:lnTo>
                      <a:lnTo>
                        <a:pt x="53" y="3"/>
                      </a:lnTo>
                      <a:lnTo>
                        <a:pt x="57" y="12"/>
                      </a:lnTo>
                      <a:lnTo>
                        <a:pt x="75" y="30"/>
                      </a:lnTo>
                      <a:lnTo>
                        <a:pt x="19" y="30"/>
                      </a:lnTo>
                      <a:lnTo>
                        <a:pt x="11" y="21"/>
                      </a:lnTo>
                      <a:lnTo>
                        <a:pt x="0" y="6"/>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34" name="Freeform 94"/>
                <p:cNvSpPr/>
                <p:nvPr/>
              </p:nvSpPr>
              <p:spPr bwMode="auto">
                <a:xfrm>
                  <a:off x="919" y="3596"/>
                  <a:ext cx="41" cy="12"/>
                </a:xfrm>
                <a:custGeom>
                  <a:avLst/>
                  <a:gdLst>
                    <a:gd name="T0" fmla="*/ 0 w 82"/>
                    <a:gd name="T1" fmla="*/ 36 h 36"/>
                    <a:gd name="T2" fmla="*/ 1 w 82"/>
                    <a:gd name="T3" fmla="*/ 19 h 36"/>
                    <a:gd name="T4" fmla="*/ 7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7"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35" name="Group 95"/>
              <p:cNvGrpSpPr/>
              <p:nvPr/>
            </p:nvGrpSpPr>
            <p:grpSpPr bwMode="auto">
              <a:xfrm>
                <a:off x="923" y="3600"/>
                <a:ext cx="99" cy="73"/>
                <a:chOff x="923" y="3600"/>
                <a:chExt cx="99" cy="73"/>
              </a:xfrm>
            </p:grpSpPr>
            <p:grpSp>
              <p:nvGrpSpPr>
                <p:cNvPr id="138336" name="Group 96"/>
                <p:cNvGrpSpPr/>
                <p:nvPr/>
              </p:nvGrpSpPr>
              <p:grpSpPr bwMode="auto">
                <a:xfrm>
                  <a:off x="923" y="3600"/>
                  <a:ext cx="49" cy="23"/>
                  <a:chOff x="923" y="3600"/>
                  <a:chExt cx="49" cy="23"/>
                </a:xfrm>
              </p:grpSpPr>
              <p:sp>
                <p:nvSpPr>
                  <p:cNvPr id="138337" name="Freeform 97"/>
                  <p:cNvSpPr/>
                  <p:nvPr/>
                </p:nvSpPr>
                <p:spPr bwMode="auto">
                  <a:xfrm>
                    <a:off x="923" y="3600"/>
                    <a:ext cx="13" cy="23"/>
                  </a:xfrm>
                  <a:custGeom>
                    <a:avLst/>
                    <a:gdLst>
                      <a:gd name="T0" fmla="*/ 13 w 25"/>
                      <a:gd name="T1" fmla="*/ 69 h 69"/>
                      <a:gd name="T2" fmla="*/ 0 w 25"/>
                      <a:gd name="T3" fmla="*/ 27 h 69"/>
                      <a:gd name="T4" fmla="*/ 9 w 25"/>
                      <a:gd name="T5" fmla="*/ 0 h 69"/>
                      <a:gd name="T6" fmla="*/ 25 w 25"/>
                      <a:gd name="T7" fmla="*/ 30 h 69"/>
                      <a:gd name="T8" fmla="*/ 13 w 25"/>
                      <a:gd name="T9" fmla="*/ 69 h 69"/>
                    </a:gdLst>
                    <a:ahLst/>
                    <a:cxnLst>
                      <a:cxn ang="0">
                        <a:pos x="T0" y="T1"/>
                      </a:cxn>
                      <a:cxn ang="0">
                        <a:pos x="T2" y="T3"/>
                      </a:cxn>
                      <a:cxn ang="0">
                        <a:pos x="T4" y="T5"/>
                      </a:cxn>
                      <a:cxn ang="0">
                        <a:pos x="T6" y="T7"/>
                      </a:cxn>
                      <a:cxn ang="0">
                        <a:pos x="T8" y="T9"/>
                      </a:cxn>
                    </a:cxnLst>
                    <a:rect l="0" t="0" r="r" b="b"/>
                    <a:pathLst>
                      <a:path w="25" h="69">
                        <a:moveTo>
                          <a:pt x="13" y="69"/>
                        </a:moveTo>
                        <a:lnTo>
                          <a:pt x="0" y="27"/>
                        </a:lnTo>
                        <a:lnTo>
                          <a:pt x="9" y="0"/>
                        </a:lnTo>
                        <a:lnTo>
                          <a:pt x="25" y="30"/>
                        </a:lnTo>
                        <a:lnTo>
                          <a:pt x="13"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38" name="Freeform 98"/>
                  <p:cNvSpPr/>
                  <p:nvPr/>
                </p:nvSpPr>
                <p:spPr bwMode="auto">
                  <a:xfrm>
                    <a:off x="928" y="3600"/>
                    <a:ext cx="37" cy="10"/>
                  </a:xfrm>
                  <a:custGeom>
                    <a:avLst/>
                    <a:gdLst>
                      <a:gd name="T0" fmla="*/ 2 w 75"/>
                      <a:gd name="T1" fmla="*/ 0 h 29"/>
                      <a:gd name="T2" fmla="*/ 50 w 75"/>
                      <a:gd name="T3" fmla="*/ 0 h 29"/>
                      <a:gd name="T4" fmla="*/ 52 w 75"/>
                      <a:gd name="T5" fmla="*/ 3 h 29"/>
                      <a:gd name="T6" fmla="*/ 57 w 75"/>
                      <a:gd name="T7" fmla="*/ 12 h 29"/>
                      <a:gd name="T8" fmla="*/ 75 w 75"/>
                      <a:gd name="T9" fmla="*/ 29 h 29"/>
                      <a:gd name="T10" fmla="*/ 19 w 75"/>
                      <a:gd name="T11" fmla="*/ 29 h 29"/>
                      <a:gd name="T12" fmla="*/ 9 w 75"/>
                      <a:gd name="T13" fmla="*/ 20 h 29"/>
                      <a:gd name="T14" fmla="*/ 0 w 75"/>
                      <a:gd name="T15" fmla="*/ 6 h 29"/>
                      <a:gd name="T16" fmla="*/ 2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2" y="0"/>
                        </a:moveTo>
                        <a:lnTo>
                          <a:pt x="50" y="0"/>
                        </a:lnTo>
                        <a:lnTo>
                          <a:pt x="52" y="3"/>
                        </a:lnTo>
                        <a:lnTo>
                          <a:pt x="57" y="12"/>
                        </a:lnTo>
                        <a:lnTo>
                          <a:pt x="75" y="29"/>
                        </a:lnTo>
                        <a:lnTo>
                          <a:pt x="19" y="29"/>
                        </a:lnTo>
                        <a:lnTo>
                          <a:pt x="9"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39" name="Freeform 99"/>
                  <p:cNvSpPr/>
                  <p:nvPr/>
                </p:nvSpPr>
                <p:spPr bwMode="auto">
                  <a:xfrm>
                    <a:off x="930" y="3610"/>
                    <a:ext cx="42" cy="13"/>
                  </a:xfrm>
                  <a:custGeom>
                    <a:avLst/>
                    <a:gdLst>
                      <a:gd name="T0" fmla="*/ 0 w 82"/>
                      <a:gd name="T1" fmla="*/ 37 h 37"/>
                      <a:gd name="T2" fmla="*/ 2 w 82"/>
                      <a:gd name="T3" fmla="*/ 22 h 37"/>
                      <a:gd name="T4" fmla="*/ 7 w 82"/>
                      <a:gd name="T5" fmla="*/ 7 h 37"/>
                      <a:gd name="T6" fmla="*/ 13 w 82"/>
                      <a:gd name="T7" fmla="*/ 0 h 37"/>
                      <a:gd name="T8" fmla="*/ 69 w 82"/>
                      <a:gd name="T9" fmla="*/ 0 h 37"/>
                      <a:gd name="T10" fmla="*/ 82 w 82"/>
                      <a:gd name="T11" fmla="*/ 37 h 37"/>
                      <a:gd name="T12" fmla="*/ 0 w 82"/>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82" h="37">
                        <a:moveTo>
                          <a:pt x="0" y="37"/>
                        </a:moveTo>
                        <a:lnTo>
                          <a:pt x="2" y="22"/>
                        </a:lnTo>
                        <a:lnTo>
                          <a:pt x="7" y="7"/>
                        </a:lnTo>
                        <a:lnTo>
                          <a:pt x="13" y="0"/>
                        </a:lnTo>
                        <a:lnTo>
                          <a:pt x="69" y="0"/>
                        </a:lnTo>
                        <a:lnTo>
                          <a:pt x="82" y="37"/>
                        </a:lnTo>
                        <a:lnTo>
                          <a:pt x="0" y="37"/>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40" name="Group 100"/>
                <p:cNvGrpSpPr/>
                <p:nvPr/>
              </p:nvGrpSpPr>
              <p:grpSpPr bwMode="auto">
                <a:xfrm>
                  <a:off x="935" y="3612"/>
                  <a:ext cx="48" cy="23"/>
                  <a:chOff x="935" y="3612"/>
                  <a:chExt cx="48" cy="23"/>
                </a:xfrm>
              </p:grpSpPr>
              <p:sp>
                <p:nvSpPr>
                  <p:cNvPr id="138341" name="Freeform 101"/>
                  <p:cNvSpPr/>
                  <p:nvPr/>
                </p:nvSpPr>
                <p:spPr bwMode="auto">
                  <a:xfrm>
                    <a:off x="935" y="3612"/>
                    <a:ext cx="12" cy="23"/>
                  </a:xfrm>
                  <a:custGeom>
                    <a:avLst/>
                    <a:gdLst>
                      <a:gd name="T0" fmla="*/ 14 w 25"/>
                      <a:gd name="T1" fmla="*/ 69 h 69"/>
                      <a:gd name="T2" fmla="*/ 0 w 25"/>
                      <a:gd name="T3" fmla="*/ 28 h 69"/>
                      <a:gd name="T4" fmla="*/ 9 w 25"/>
                      <a:gd name="T5" fmla="*/ 0 h 69"/>
                      <a:gd name="T6" fmla="*/ 25 w 25"/>
                      <a:gd name="T7" fmla="*/ 32 h 69"/>
                      <a:gd name="T8" fmla="*/ 14 w 25"/>
                      <a:gd name="T9" fmla="*/ 69 h 69"/>
                    </a:gdLst>
                    <a:ahLst/>
                    <a:cxnLst>
                      <a:cxn ang="0">
                        <a:pos x="T0" y="T1"/>
                      </a:cxn>
                      <a:cxn ang="0">
                        <a:pos x="T2" y="T3"/>
                      </a:cxn>
                      <a:cxn ang="0">
                        <a:pos x="T4" y="T5"/>
                      </a:cxn>
                      <a:cxn ang="0">
                        <a:pos x="T6" y="T7"/>
                      </a:cxn>
                      <a:cxn ang="0">
                        <a:pos x="T8" y="T9"/>
                      </a:cxn>
                    </a:cxnLst>
                    <a:rect l="0" t="0" r="r" b="b"/>
                    <a:pathLst>
                      <a:path w="25" h="69">
                        <a:moveTo>
                          <a:pt x="14" y="69"/>
                        </a:moveTo>
                        <a:lnTo>
                          <a:pt x="0" y="28"/>
                        </a:lnTo>
                        <a:lnTo>
                          <a:pt x="9" y="0"/>
                        </a:lnTo>
                        <a:lnTo>
                          <a:pt x="25" y="32"/>
                        </a:lnTo>
                        <a:lnTo>
                          <a:pt x="14"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42" name="Freeform 102"/>
                  <p:cNvSpPr/>
                  <p:nvPr/>
                </p:nvSpPr>
                <p:spPr bwMode="auto">
                  <a:xfrm>
                    <a:off x="939" y="3612"/>
                    <a:ext cx="38" cy="11"/>
                  </a:xfrm>
                  <a:custGeom>
                    <a:avLst/>
                    <a:gdLst>
                      <a:gd name="T0" fmla="*/ 1 w 75"/>
                      <a:gd name="T1" fmla="*/ 0 h 31"/>
                      <a:gd name="T2" fmla="*/ 50 w 75"/>
                      <a:gd name="T3" fmla="*/ 0 h 31"/>
                      <a:gd name="T4" fmla="*/ 53 w 75"/>
                      <a:gd name="T5" fmla="*/ 3 h 31"/>
                      <a:gd name="T6" fmla="*/ 56 w 75"/>
                      <a:gd name="T7" fmla="*/ 13 h 31"/>
                      <a:gd name="T8" fmla="*/ 75 w 75"/>
                      <a:gd name="T9" fmla="*/ 31 h 31"/>
                      <a:gd name="T10" fmla="*/ 18 w 75"/>
                      <a:gd name="T11" fmla="*/ 31 h 31"/>
                      <a:gd name="T12" fmla="*/ 9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3" y="3"/>
                        </a:lnTo>
                        <a:lnTo>
                          <a:pt x="56" y="13"/>
                        </a:lnTo>
                        <a:lnTo>
                          <a:pt x="75"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43" name="Freeform 103"/>
                  <p:cNvSpPr/>
                  <p:nvPr/>
                </p:nvSpPr>
                <p:spPr bwMode="auto">
                  <a:xfrm>
                    <a:off x="943" y="3623"/>
                    <a:ext cx="40" cy="12"/>
                  </a:xfrm>
                  <a:custGeom>
                    <a:avLst/>
                    <a:gdLst>
                      <a:gd name="T0" fmla="*/ 0 w 82"/>
                      <a:gd name="T1" fmla="*/ 36 h 36"/>
                      <a:gd name="T2" fmla="*/ 2 w 82"/>
                      <a:gd name="T3" fmla="*/ 19 h 36"/>
                      <a:gd name="T4" fmla="*/ 6 w 82"/>
                      <a:gd name="T5" fmla="*/ 8 h 36"/>
                      <a:gd name="T6" fmla="*/ 12 w 82"/>
                      <a:gd name="T7" fmla="*/ 0 h 36"/>
                      <a:gd name="T8" fmla="*/ 69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2" y="0"/>
                        </a:lnTo>
                        <a:lnTo>
                          <a:pt x="69"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44" name="Group 104"/>
                <p:cNvGrpSpPr/>
                <p:nvPr/>
              </p:nvGrpSpPr>
              <p:grpSpPr bwMode="auto">
                <a:xfrm>
                  <a:off x="947" y="3625"/>
                  <a:ext cx="50" cy="22"/>
                  <a:chOff x="947" y="3625"/>
                  <a:chExt cx="50" cy="22"/>
                </a:xfrm>
              </p:grpSpPr>
              <p:sp>
                <p:nvSpPr>
                  <p:cNvPr id="138345" name="Freeform 105"/>
                  <p:cNvSpPr/>
                  <p:nvPr/>
                </p:nvSpPr>
                <p:spPr bwMode="auto">
                  <a:xfrm>
                    <a:off x="947" y="3625"/>
                    <a:ext cx="13" cy="22"/>
                  </a:xfrm>
                  <a:custGeom>
                    <a:avLst/>
                    <a:gdLst>
                      <a:gd name="T0" fmla="*/ 14 w 25"/>
                      <a:gd name="T1" fmla="*/ 68 h 68"/>
                      <a:gd name="T2" fmla="*/ 0 w 25"/>
                      <a:gd name="T3" fmla="*/ 27 h 68"/>
                      <a:gd name="T4" fmla="*/ 10 w 25"/>
                      <a:gd name="T5" fmla="*/ 0 h 68"/>
                      <a:gd name="T6" fmla="*/ 25 w 25"/>
                      <a:gd name="T7" fmla="*/ 31 h 68"/>
                      <a:gd name="T8" fmla="*/ 14 w 25"/>
                      <a:gd name="T9" fmla="*/ 68 h 68"/>
                    </a:gdLst>
                    <a:ahLst/>
                    <a:cxnLst>
                      <a:cxn ang="0">
                        <a:pos x="T0" y="T1"/>
                      </a:cxn>
                      <a:cxn ang="0">
                        <a:pos x="T2" y="T3"/>
                      </a:cxn>
                      <a:cxn ang="0">
                        <a:pos x="T4" y="T5"/>
                      </a:cxn>
                      <a:cxn ang="0">
                        <a:pos x="T6" y="T7"/>
                      </a:cxn>
                      <a:cxn ang="0">
                        <a:pos x="T8" y="T9"/>
                      </a:cxn>
                    </a:cxnLst>
                    <a:rect l="0" t="0" r="r" b="b"/>
                    <a:pathLst>
                      <a:path w="25" h="68">
                        <a:moveTo>
                          <a:pt x="14" y="68"/>
                        </a:moveTo>
                        <a:lnTo>
                          <a:pt x="0" y="27"/>
                        </a:lnTo>
                        <a:lnTo>
                          <a:pt x="10" y="0"/>
                        </a:lnTo>
                        <a:lnTo>
                          <a:pt x="25"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46" name="Freeform 106"/>
                  <p:cNvSpPr/>
                  <p:nvPr/>
                </p:nvSpPr>
                <p:spPr bwMode="auto">
                  <a:xfrm>
                    <a:off x="953" y="3625"/>
                    <a:ext cx="36" cy="10"/>
                  </a:xfrm>
                  <a:custGeom>
                    <a:avLst/>
                    <a:gdLst>
                      <a:gd name="T0" fmla="*/ 2 w 73"/>
                      <a:gd name="T1" fmla="*/ 0 h 29"/>
                      <a:gd name="T2" fmla="*/ 50 w 73"/>
                      <a:gd name="T3" fmla="*/ 0 h 29"/>
                      <a:gd name="T4" fmla="*/ 51 w 73"/>
                      <a:gd name="T5" fmla="*/ 2 h 29"/>
                      <a:gd name="T6" fmla="*/ 57 w 73"/>
                      <a:gd name="T7" fmla="*/ 11 h 29"/>
                      <a:gd name="T8" fmla="*/ 73 w 73"/>
                      <a:gd name="T9" fmla="*/ 29 h 29"/>
                      <a:gd name="T10" fmla="*/ 19 w 73"/>
                      <a:gd name="T11" fmla="*/ 29 h 29"/>
                      <a:gd name="T12" fmla="*/ 9 w 73"/>
                      <a:gd name="T13" fmla="*/ 20 h 29"/>
                      <a:gd name="T14" fmla="*/ 0 w 73"/>
                      <a:gd name="T15" fmla="*/ 5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50" y="0"/>
                        </a:lnTo>
                        <a:lnTo>
                          <a:pt x="51" y="2"/>
                        </a:lnTo>
                        <a:lnTo>
                          <a:pt x="57" y="11"/>
                        </a:lnTo>
                        <a:lnTo>
                          <a:pt x="73" y="29"/>
                        </a:lnTo>
                        <a:lnTo>
                          <a:pt x="19" y="29"/>
                        </a:lnTo>
                        <a:lnTo>
                          <a:pt x="9"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47" name="Freeform 107"/>
                  <p:cNvSpPr/>
                  <p:nvPr/>
                </p:nvSpPr>
                <p:spPr bwMode="auto">
                  <a:xfrm>
                    <a:off x="955" y="3635"/>
                    <a:ext cx="42" cy="12"/>
                  </a:xfrm>
                  <a:custGeom>
                    <a:avLst/>
                    <a:gdLst>
                      <a:gd name="T0" fmla="*/ 0 w 83"/>
                      <a:gd name="T1" fmla="*/ 36 h 36"/>
                      <a:gd name="T2" fmla="*/ 3 w 83"/>
                      <a:gd name="T3" fmla="*/ 20 h 36"/>
                      <a:gd name="T4" fmla="*/ 7 w 83"/>
                      <a:gd name="T5" fmla="*/ 8 h 36"/>
                      <a:gd name="T6" fmla="*/ 12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20"/>
                        </a:lnTo>
                        <a:lnTo>
                          <a:pt x="7" y="8"/>
                        </a:lnTo>
                        <a:lnTo>
                          <a:pt x="12"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48" name="Group 108"/>
                <p:cNvGrpSpPr/>
                <p:nvPr/>
              </p:nvGrpSpPr>
              <p:grpSpPr bwMode="auto">
                <a:xfrm>
                  <a:off x="960" y="3637"/>
                  <a:ext cx="50" cy="23"/>
                  <a:chOff x="960" y="3637"/>
                  <a:chExt cx="50" cy="23"/>
                </a:xfrm>
              </p:grpSpPr>
              <p:sp>
                <p:nvSpPr>
                  <p:cNvPr id="138349" name="Freeform 109"/>
                  <p:cNvSpPr/>
                  <p:nvPr/>
                </p:nvSpPr>
                <p:spPr bwMode="auto">
                  <a:xfrm>
                    <a:off x="960" y="3637"/>
                    <a:ext cx="12" cy="23"/>
                  </a:xfrm>
                  <a:custGeom>
                    <a:avLst/>
                    <a:gdLst>
                      <a:gd name="T0" fmla="*/ 15 w 25"/>
                      <a:gd name="T1" fmla="*/ 69 h 69"/>
                      <a:gd name="T2" fmla="*/ 0 w 25"/>
                      <a:gd name="T3" fmla="*/ 27 h 69"/>
                      <a:gd name="T4" fmla="*/ 12 w 25"/>
                      <a:gd name="T5" fmla="*/ 0 h 69"/>
                      <a:gd name="T6" fmla="*/ 25 w 25"/>
                      <a:gd name="T7" fmla="*/ 32 h 69"/>
                      <a:gd name="T8" fmla="*/ 15 w 25"/>
                      <a:gd name="T9" fmla="*/ 69 h 69"/>
                    </a:gdLst>
                    <a:ahLst/>
                    <a:cxnLst>
                      <a:cxn ang="0">
                        <a:pos x="T0" y="T1"/>
                      </a:cxn>
                      <a:cxn ang="0">
                        <a:pos x="T2" y="T3"/>
                      </a:cxn>
                      <a:cxn ang="0">
                        <a:pos x="T4" y="T5"/>
                      </a:cxn>
                      <a:cxn ang="0">
                        <a:pos x="T6" y="T7"/>
                      </a:cxn>
                      <a:cxn ang="0">
                        <a:pos x="T8" y="T9"/>
                      </a:cxn>
                    </a:cxnLst>
                    <a:rect l="0" t="0" r="r" b="b"/>
                    <a:pathLst>
                      <a:path w="25" h="69">
                        <a:moveTo>
                          <a:pt x="15" y="69"/>
                        </a:moveTo>
                        <a:lnTo>
                          <a:pt x="0" y="27"/>
                        </a:lnTo>
                        <a:lnTo>
                          <a:pt x="12" y="0"/>
                        </a:lnTo>
                        <a:lnTo>
                          <a:pt x="25"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50" name="Freeform 110"/>
                  <p:cNvSpPr/>
                  <p:nvPr/>
                </p:nvSpPr>
                <p:spPr bwMode="auto">
                  <a:xfrm>
                    <a:off x="965" y="3638"/>
                    <a:ext cx="37" cy="9"/>
                  </a:xfrm>
                  <a:custGeom>
                    <a:avLst/>
                    <a:gdLst>
                      <a:gd name="T0" fmla="*/ 3 w 74"/>
                      <a:gd name="T1" fmla="*/ 0 h 29"/>
                      <a:gd name="T2" fmla="*/ 49 w 74"/>
                      <a:gd name="T3" fmla="*/ 0 h 29"/>
                      <a:gd name="T4" fmla="*/ 53 w 74"/>
                      <a:gd name="T5" fmla="*/ 2 h 29"/>
                      <a:gd name="T6" fmla="*/ 57 w 74"/>
                      <a:gd name="T7" fmla="*/ 11 h 29"/>
                      <a:gd name="T8" fmla="*/ 74 w 74"/>
                      <a:gd name="T9" fmla="*/ 29 h 29"/>
                      <a:gd name="T10" fmla="*/ 19 w 74"/>
                      <a:gd name="T11" fmla="*/ 29 h 29"/>
                      <a:gd name="T12" fmla="*/ 9 w 74"/>
                      <a:gd name="T13" fmla="*/ 20 h 29"/>
                      <a:gd name="T14" fmla="*/ 0 w 74"/>
                      <a:gd name="T15" fmla="*/ 5 h 29"/>
                      <a:gd name="T16" fmla="*/ 3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3" y="0"/>
                        </a:moveTo>
                        <a:lnTo>
                          <a:pt x="49" y="0"/>
                        </a:lnTo>
                        <a:lnTo>
                          <a:pt x="53" y="2"/>
                        </a:lnTo>
                        <a:lnTo>
                          <a:pt x="57" y="11"/>
                        </a:lnTo>
                        <a:lnTo>
                          <a:pt x="74" y="29"/>
                        </a:lnTo>
                        <a:lnTo>
                          <a:pt x="19" y="29"/>
                        </a:lnTo>
                        <a:lnTo>
                          <a:pt x="9" y="20"/>
                        </a:lnTo>
                        <a:lnTo>
                          <a:pt x="0" y="5"/>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51" name="Freeform 111"/>
                  <p:cNvSpPr/>
                  <p:nvPr/>
                </p:nvSpPr>
                <p:spPr bwMode="auto">
                  <a:xfrm>
                    <a:off x="968" y="3648"/>
                    <a:ext cx="42" cy="12"/>
                  </a:xfrm>
                  <a:custGeom>
                    <a:avLst/>
                    <a:gdLst>
                      <a:gd name="T0" fmla="*/ 0 w 83"/>
                      <a:gd name="T1" fmla="*/ 35 h 35"/>
                      <a:gd name="T2" fmla="*/ 1 w 83"/>
                      <a:gd name="T3" fmla="*/ 19 h 35"/>
                      <a:gd name="T4" fmla="*/ 6 w 83"/>
                      <a:gd name="T5" fmla="*/ 7 h 35"/>
                      <a:gd name="T6" fmla="*/ 10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1" y="19"/>
                        </a:lnTo>
                        <a:lnTo>
                          <a:pt x="6" y="7"/>
                        </a:lnTo>
                        <a:lnTo>
                          <a:pt x="10"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52" name="Group 112"/>
                <p:cNvGrpSpPr/>
                <p:nvPr/>
              </p:nvGrpSpPr>
              <p:grpSpPr bwMode="auto">
                <a:xfrm>
                  <a:off x="973" y="3650"/>
                  <a:ext cx="49" cy="23"/>
                  <a:chOff x="973" y="3650"/>
                  <a:chExt cx="49" cy="23"/>
                </a:xfrm>
              </p:grpSpPr>
              <p:sp>
                <p:nvSpPr>
                  <p:cNvPr id="138353" name="Freeform 113"/>
                  <p:cNvSpPr/>
                  <p:nvPr/>
                </p:nvSpPr>
                <p:spPr bwMode="auto">
                  <a:xfrm>
                    <a:off x="973" y="3650"/>
                    <a:ext cx="12" cy="23"/>
                  </a:xfrm>
                  <a:custGeom>
                    <a:avLst/>
                    <a:gdLst>
                      <a:gd name="T0" fmla="*/ 16 w 25"/>
                      <a:gd name="T1" fmla="*/ 68 h 68"/>
                      <a:gd name="T2" fmla="*/ 0 w 25"/>
                      <a:gd name="T3" fmla="*/ 26 h 68"/>
                      <a:gd name="T4" fmla="*/ 10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6"/>
                        </a:lnTo>
                        <a:lnTo>
                          <a:pt x="10"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54" name="Freeform 114"/>
                  <p:cNvSpPr/>
                  <p:nvPr/>
                </p:nvSpPr>
                <p:spPr bwMode="auto">
                  <a:xfrm>
                    <a:off x="978" y="3651"/>
                    <a:ext cx="37" cy="10"/>
                  </a:xfrm>
                  <a:custGeom>
                    <a:avLst/>
                    <a:gdLst>
                      <a:gd name="T0" fmla="*/ 2 w 74"/>
                      <a:gd name="T1" fmla="*/ 0 h 29"/>
                      <a:gd name="T2" fmla="*/ 49 w 74"/>
                      <a:gd name="T3" fmla="*/ 0 h 29"/>
                      <a:gd name="T4" fmla="*/ 50 w 74"/>
                      <a:gd name="T5" fmla="*/ 2 h 29"/>
                      <a:gd name="T6" fmla="*/ 57 w 74"/>
                      <a:gd name="T7" fmla="*/ 11 h 29"/>
                      <a:gd name="T8" fmla="*/ 74 w 74"/>
                      <a:gd name="T9" fmla="*/ 29 h 29"/>
                      <a:gd name="T10" fmla="*/ 19 w 74"/>
                      <a:gd name="T11" fmla="*/ 29 h 29"/>
                      <a:gd name="T12" fmla="*/ 10 w 74"/>
                      <a:gd name="T13" fmla="*/ 20 h 29"/>
                      <a:gd name="T14" fmla="*/ 0 w 74"/>
                      <a:gd name="T15" fmla="*/ 5 h 29"/>
                      <a:gd name="T16" fmla="*/ 2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2" y="0"/>
                        </a:moveTo>
                        <a:lnTo>
                          <a:pt x="49" y="0"/>
                        </a:lnTo>
                        <a:lnTo>
                          <a:pt x="50" y="2"/>
                        </a:lnTo>
                        <a:lnTo>
                          <a:pt x="57" y="11"/>
                        </a:lnTo>
                        <a:lnTo>
                          <a:pt x="74" y="29"/>
                        </a:lnTo>
                        <a:lnTo>
                          <a:pt x="19" y="29"/>
                        </a:lnTo>
                        <a:lnTo>
                          <a:pt x="10"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55" name="Freeform 115"/>
                  <p:cNvSpPr/>
                  <p:nvPr/>
                </p:nvSpPr>
                <p:spPr bwMode="auto">
                  <a:xfrm>
                    <a:off x="982" y="3661"/>
                    <a:ext cx="40" cy="12"/>
                  </a:xfrm>
                  <a:custGeom>
                    <a:avLst/>
                    <a:gdLst>
                      <a:gd name="T0" fmla="*/ 0 w 82"/>
                      <a:gd name="T1" fmla="*/ 36 h 36"/>
                      <a:gd name="T2" fmla="*/ 1 w 82"/>
                      <a:gd name="T3" fmla="*/ 20 h 36"/>
                      <a:gd name="T4" fmla="*/ 5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20"/>
                        </a:lnTo>
                        <a:lnTo>
                          <a:pt x="5"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356" name="Group 116"/>
              <p:cNvGrpSpPr/>
              <p:nvPr/>
            </p:nvGrpSpPr>
            <p:grpSpPr bwMode="auto">
              <a:xfrm>
                <a:off x="985" y="3665"/>
                <a:ext cx="100" cy="73"/>
                <a:chOff x="985" y="3665"/>
                <a:chExt cx="100" cy="73"/>
              </a:xfrm>
            </p:grpSpPr>
            <p:grpSp>
              <p:nvGrpSpPr>
                <p:cNvPr id="138357" name="Group 117"/>
                <p:cNvGrpSpPr/>
                <p:nvPr/>
              </p:nvGrpSpPr>
              <p:grpSpPr bwMode="auto">
                <a:xfrm>
                  <a:off x="985" y="3665"/>
                  <a:ext cx="50" cy="23"/>
                  <a:chOff x="985" y="3665"/>
                  <a:chExt cx="50" cy="23"/>
                </a:xfrm>
              </p:grpSpPr>
              <p:sp>
                <p:nvSpPr>
                  <p:cNvPr id="138358" name="Freeform 118"/>
                  <p:cNvSpPr/>
                  <p:nvPr/>
                </p:nvSpPr>
                <p:spPr bwMode="auto">
                  <a:xfrm>
                    <a:off x="985" y="3665"/>
                    <a:ext cx="12" cy="23"/>
                  </a:xfrm>
                  <a:custGeom>
                    <a:avLst/>
                    <a:gdLst>
                      <a:gd name="T0" fmla="*/ 15 w 25"/>
                      <a:gd name="T1" fmla="*/ 68 h 68"/>
                      <a:gd name="T2" fmla="*/ 0 w 25"/>
                      <a:gd name="T3" fmla="*/ 27 h 68"/>
                      <a:gd name="T4" fmla="*/ 9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7"/>
                        </a:lnTo>
                        <a:lnTo>
                          <a:pt x="9"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59" name="Freeform 119"/>
                  <p:cNvSpPr/>
                  <p:nvPr/>
                </p:nvSpPr>
                <p:spPr bwMode="auto">
                  <a:xfrm>
                    <a:off x="989" y="3665"/>
                    <a:ext cx="38" cy="11"/>
                  </a:xfrm>
                  <a:custGeom>
                    <a:avLst/>
                    <a:gdLst>
                      <a:gd name="T0" fmla="*/ 1 w 75"/>
                      <a:gd name="T1" fmla="*/ 0 h 31"/>
                      <a:gd name="T2" fmla="*/ 50 w 75"/>
                      <a:gd name="T3" fmla="*/ 0 h 31"/>
                      <a:gd name="T4" fmla="*/ 52 w 75"/>
                      <a:gd name="T5" fmla="*/ 4 h 31"/>
                      <a:gd name="T6" fmla="*/ 56 w 75"/>
                      <a:gd name="T7" fmla="*/ 13 h 31"/>
                      <a:gd name="T8" fmla="*/ 75 w 75"/>
                      <a:gd name="T9" fmla="*/ 31 h 31"/>
                      <a:gd name="T10" fmla="*/ 18 w 75"/>
                      <a:gd name="T11" fmla="*/ 31 h 31"/>
                      <a:gd name="T12" fmla="*/ 10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2" y="4"/>
                        </a:lnTo>
                        <a:lnTo>
                          <a:pt x="56" y="13"/>
                        </a:lnTo>
                        <a:lnTo>
                          <a:pt x="75" y="31"/>
                        </a:lnTo>
                        <a:lnTo>
                          <a:pt x="18" y="31"/>
                        </a:lnTo>
                        <a:lnTo>
                          <a:pt x="10"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60" name="Freeform 120"/>
                  <p:cNvSpPr/>
                  <p:nvPr/>
                </p:nvSpPr>
                <p:spPr bwMode="auto">
                  <a:xfrm>
                    <a:off x="993" y="3676"/>
                    <a:ext cx="42" cy="12"/>
                  </a:xfrm>
                  <a:custGeom>
                    <a:avLst/>
                    <a:gdLst>
                      <a:gd name="T0" fmla="*/ 0 w 83"/>
                      <a:gd name="T1" fmla="*/ 36 h 36"/>
                      <a:gd name="T2" fmla="*/ 1 w 83"/>
                      <a:gd name="T3" fmla="*/ 20 h 36"/>
                      <a:gd name="T4" fmla="*/ 6 w 83"/>
                      <a:gd name="T5" fmla="*/ 8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6" y="8"/>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61" name="Group 121"/>
                <p:cNvGrpSpPr/>
                <p:nvPr/>
              </p:nvGrpSpPr>
              <p:grpSpPr bwMode="auto">
                <a:xfrm>
                  <a:off x="997" y="3677"/>
                  <a:ext cx="49" cy="23"/>
                  <a:chOff x="997" y="3677"/>
                  <a:chExt cx="49" cy="23"/>
                </a:xfrm>
              </p:grpSpPr>
              <p:sp>
                <p:nvSpPr>
                  <p:cNvPr id="138362" name="Freeform 122"/>
                  <p:cNvSpPr/>
                  <p:nvPr/>
                </p:nvSpPr>
                <p:spPr bwMode="auto">
                  <a:xfrm>
                    <a:off x="997" y="3677"/>
                    <a:ext cx="13" cy="23"/>
                  </a:xfrm>
                  <a:custGeom>
                    <a:avLst/>
                    <a:gdLst>
                      <a:gd name="T0" fmla="*/ 13 w 25"/>
                      <a:gd name="T1" fmla="*/ 69 h 69"/>
                      <a:gd name="T2" fmla="*/ 0 w 25"/>
                      <a:gd name="T3" fmla="*/ 27 h 69"/>
                      <a:gd name="T4" fmla="*/ 9 w 25"/>
                      <a:gd name="T5" fmla="*/ 0 h 69"/>
                      <a:gd name="T6" fmla="*/ 25 w 25"/>
                      <a:gd name="T7" fmla="*/ 31 h 69"/>
                      <a:gd name="T8" fmla="*/ 13 w 25"/>
                      <a:gd name="T9" fmla="*/ 69 h 69"/>
                    </a:gdLst>
                    <a:ahLst/>
                    <a:cxnLst>
                      <a:cxn ang="0">
                        <a:pos x="T0" y="T1"/>
                      </a:cxn>
                      <a:cxn ang="0">
                        <a:pos x="T2" y="T3"/>
                      </a:cxn>
                      <a:cxn ang="0">
                        <a:pos x="T4" y="T5"/>
                      </a:cxn>
                      <a:cxn ang="0">
                        <a:pos x="T6" y="T7"/>
                      </a:cxn>
                      <a:cxn ang="0">
                        <a:pos x="T8" y="T9"/>
                      </a:cxn>
                    </a:cxnLst>
                    <a:rect l="0" t="0" r="r" b="b"/>
                    <a:pathLst>
                      <a:path w="25" h="69">
                        <a:moveTo>
                          <a:pt x="13" y="69"/>
                        </a:moveTo>
                        <a:lnTo>
                          <a:pt x="0" y="27"/>
                        </a:lnTo>
                        <a:lnTo>
                          <a:pt x="9" y="0"/>
                        </a:lnTo>
                        <a:lnTo>
                          <a:pt x="25" y="31"/>
                        </a:lnTo>
                        <a:lnTo>
                          <a:pt x="13"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63" name="Freeform 123"/>
                  <p:cNvSpPr/>
                  <p:nvPr/>
                </p:nvSpPr>
                <p:spPr bwMode="auto">
                  <a:xfrm>
                    <a:off x="1002" y="3678"/>
                    <a:ext cx="37" cy="10"/>
                  </a:xfrm>
                  <a:custGeom>
                    <a:avLst/>
                    <a:gdLst>
                      <a:gd name="T0" fmla="*/ 1 w 73"/>
                      <a:gd name="T1" fmla="*/ 0 h 30"/>
                      <a:gd name="T2" fmla="*/ 50 w 73"/>
                      <a:gd name="T3" fmla="*/ 0 h 30"/>
                      <a:gd name="T4" fmla="*/ 51 w 73"/>
                      <a:gd name="T5" fmla="*/ 3 h 30"/>
                      <a:gd name="T6" fmla="*/ 56 w 73"/>
                      <a:gd name="T7" fmla="*/ 12 h 30"/>
                      <a:gd name="T8" fmla="*/ 73 w 73"/>
                      <a:gd name="T9" fmla="*/ 30 h 30"/>
                      <a:gd name="T10" fmla="*/ 18 w 73"/>
                      <a:gd name="T11" fmla="*/ 30 h 30"/>
                      <a:gd name="T12" fmla="*/ 10 w 73"/>
                      <a:gd name="T13" fmla="*/ 21 h 30"/>
                      <a:gd name="T14" fmla="*/ 0 w 73"/>
                      <a:gd name="T15" fmla="*/ 7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50" y="0"/>
                        </a:lnTo>
                        <a:lnTo>
                          <a:pt x="51" y="3"/>
                        </a:lnTo>
                        <a:lnTo>
                          <a:pt x="56" y="12"/>
                        </a:lnTo>
                        <a:lnTo>
                          <a:pt x="73" y="30"/>
                        </a:lnTo>
                        <a:lnTo>
                          <a:pt x="18" y="30"/>
                        </a:lnTo>
                        <a:lnTo>
                          <a:pt x="10" y="21"/>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64" name="Freeform 124"/>
                  <p:cNvSpPr/>
                  <p:nvPr/>
                </p:nvSpPr>
                <p:spPr bwMode="auto">
                  <a:xfrm>
                    <a:off x="1005" y="3688"/>
                    <a:ext cx="41" cy="12"/>
                  </a:xfrm>
                  <a:custGeom>
                    <a:avLst/>
                    <a:gdLst>
                      <a:gd name="T0" fmla="*/ 0 w 83"/>
                      <a:gd name="T1" fmla="*/ 37 h 37"/>
                      <a:gd name="T2" fmla="*/ 4 w 83"/>
                      <a:gd name="T3" fmla="*/ 19 h 37"/>
                      <a:gd name="T4" fmla="*/ 8 w 83"/>
                      <a:gd name="T5" fmla="*/ 8 h 37"/>
                      <a:gd name="T6" fmla="*/ 13 w 83"/>
                      <a:gd name="T7" fmla="*/ 0 h 37"/>
                      <a:gd name="T8" fmla="*/ 68 w 83"/>
                      <a:gd name="T9" fmla="*/ 0 h 37"/>
                      <a:gd name="T10" fmla="*/ 83 w 83"/>
                      <a:gd name="T11" fmla="*/ 37 h 37"/>
                      <a:gd name="T12" fmla="*/ 0 w 83"/>
                      <a:gd name="T13" fmla="*/ 37 h 37"/>
                    </a:gdLst>
                    <a:ahLst/>
                    <a:cxnLst>
                      <a:cxn ang="0">
                        <a:pos x="T0" y="T1"/>
                      </a:cxn>
                      <a:cxn ang="0">
                        <a:pos x="T2" y="T3"/>
                      </a:cxn>
                      <a:cxn ang="0">
                        <a:pos x="T4" y="T5"/>
                      </a:cxn>
                      <a:cxn ang="0">
                        <a:pos x="T6" y="T7"/>
                      </a:cxn>
                      <a:cxn ang="0">
                        <a:pos x="T8" y="T9"/>
                      </a:cxn>
                      <a:cxn ang="0">
                        <a:pos x="T10" y="T11"/>
                      </a:cxn>
                      <a:cxn ang="0">
                        <a:pos x="T12" y="T13"/>
                      </a:cxn>
                    </a:cxnLst>
                    <a:rect l="0" t="0" r="r" b="b"/>
                    <a:pathLst>
                      <a:path w="83" h="37">
                        <a:moveTo>
                          <a:pt x="0" y="37"/>
                        </a:moveTo>
                        <a:lnTo>
                          <a:pt x="4" y="19"/>
                        </a:lnTo>
                        <a:lnTo>
                          <a:pt x="8" y="8"/>
                        </a:lnTo>
                        <a:lnTo>
                          <a:pt x="13" y="0"/>
                        </a:lnTo>
                        <a:lnTo>
                          <a:pt x="68" y="0"/>
                        </a:lnTo>
                        <a:lnTo>
                          <a:pt x="83" y="37"/>
                        </a:lnTo>
                        <a:lnTo>
                          <a:pt x="0" y="37"/>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65" name="Group 125"/>
                <p:cNvGrpSpPr/>
                <p:nvPr/>
              </p:nvGrpSpPr>
              <p:grpSpPr bwMode="auto">
                <a:xfrm>
                  <a:off x="1010" y="3690"/>
                  <a:ext cx="48" cy="23"/>
                  <a:chOff x="1010" y="3690"/>
                  <a:chExt cx="48" cy="23"/>
                </a:xfrm>
              </p:grpSpPr>
              <p:sp>
                <p:nvSpPr>
                  <p:cNvPr id="138366" name="Freeform 126"/>
                  <p:cNvSpPr/>
                  <p:nvPr/>
                </p:nvSpPr>
                <p:spPr bwMode="auto">
                  <a:xfrm>
                    <a:off x="1010" y="3690"/>
                    <a:ext cx="12" cy="23"/>
                  </a:xfrm>
                  <a:custGeom>
                    <a:avLst/>
                    <a:gdLst>
                      <a:gd name="T0" fmla="*/ 14 w 25"/>
                      <a:gd name="T1" fmla="*/ 69 h 69"/>
                      <a:gd name="T2" fmla="*/ 0 w 25"/>
                      <a:gd name="T3" fmla="*/ 28 h 69"/>
                      <a:gd name="T4" fmla="*/ 9 w 25"/>
                      <a:gd name="T5" fmla="*/ 0 h 69"/>
                      <a:gd name="T6" fmla="*/ 25 w 25"/>
                      <a:gd name="T7" fmla="*/ 32 h 69"/>
                      <a:gd name="T8" fmla="*/ 14 w 25"/>
                      <a:gd name="T9" fmla="*/ 69 h 69"/>
                    </a:gdLst>
                    <a:ahLst/>
                    <a:cxnLst>
                      <a:cxn ang="0">
                        <a:pos x="T0" y="T1"/>
                      </a:cxn>
                      <a:cxn ang="0">
                        <a:pos x="T2" y="T3"/>
                      </a:cxn>
                      <a:cxn ang="0">
                        <a:pos x="T4" y="T5"/>
                      </a:cxn>
                      <a:cxn ang="0">
                        <a:pos x="T6" y="T7"/>
                      </a:cxn>
                      <a:cxn ang="0">
                        <a:pos x="T8" y="T9"/>
                      </a:cxn>
                    </a:cxnLst>
                    <a:rect l="0" t="0" r="r" b="b"/>
                    <a:pathLst>
                      <a:path w="25" h="69">
                        <a:moveTo>
                          <a:pt x="14" y="69"/>
                        </a:moveTo>
                        <a:lnTo>
                          <a:pt x="0" y="28"/>
                        </a:lnTo>
                        <a:lnTo>
                          <a:pt x="9" y="0"/>
                        </a:lnTo>
                        <a:lnTo>
                          <a:pt x="25" y="32"/>
                        </a:lnTo>
                        <a:lnTo>
                          <a:pt x="14"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67" name="Freeform 127"/>
                  <p:cNvSpPr/>
                  <p:nvPr/>
                </p:nvSpPr>
                <p:spPr bwMode="auto">
                  <a:xfrm>
                    <a:off x="1014" y="3690"/>
                    <a:ext cx="38" cy="10"/>
                  </a:xfrm>
                  <a:custGeom>
                    <a:avLst/>
                    <a:gdLst>
                      <a:gd name="T0" fmla="*/ 1 w 75"/>
                      <a:gd name="T1" fmla="*/ 0 h 31"/>
                      <a:gd name="T2" fmla="*/ 50 w 75"/>
                      <a:gd name="T3" fmla="*/ 0 h 31"/>
                      <a:gd name="T4" fmla="*/ 52 w 75"/>
                      <a:gd name="T5" fmla="*/ 3 h 31"/>
                      <a:gd name="T6" fmla="*/ 56 w 75"/>
                      <a:gd name="T7" fmla="*/ 12 h 31"/>
                      <a:gd name="T8" fmla="*/ 75 w 75"/>
                      <a:gd name="T9" fmla="*/ 31 h 31"/>
                      <a:gd name="T10" fmla="*/ 18 w 75"/>
                      <a:gd name="T11" fmla="*/ 31 h 31"/>
                      <a:gd name="T12" fmla="*/ 9 w 75"/>
                      <a:gd name="T13" fmla="*/ 22 h 31"/>
                      <a:gd name="T14" fmla="*/ 0 w 75"/>
                      <a:gd name="T15" fmla="*/ 6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2" y="3"/>
                        </a:lnTo>
                        <a:lnTo>
                          <a:pt x="56" y="12"/>
                        </a:lnTo>
                        <a:lnTo>
                          <a:pt x="75" y="31"/>
                        </a:lnTo>
                        <a:lnTo>
                          <a:pt x="18" y="31"/>
                        </a:lnTo>
                        <a:lnTo>
                          <a:pt x="9" y="22"/>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68" name="Freeform 128"/>
                  <p:cNvSpPr/>
                  <p:nvPr/>
                </p:nvSpPr>
                <p:spPr bwMode="auto">
                  <a:xfrm>
                    <a:off x="1018" y="3701"/>
                    <a:ext cx="40" cy="12"/>
                  </a:xfrm>
                  <a:custGeom>
                    <a:avLst/>
                    <a:gdLst>
                      <a:gd name="T0" fmla="*/ 0 w 82"/>
                      <a:gd name="T1" fmla="*/ 35 h 35"/>
                      <a:gd name="T2" fmla="*/ 2 w 82"/>
                      <a:gd name="T3" fmla="*/ 19 h 35"/>
                      <a:gd name="T4" fmla="*/ 8 w 82"/>
                      <a:gd name="T5" fmla="*/ 7 h 35"/>
                      <a:gd name="T6" fmla="*/ 12 w 82"/>
                      <a:gd name="T7" fmla="*/ 0 h 35"/>
                      <a:gd name="T8" fmla="*/ 69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2" y="19"/>
                        </a:lnTo>
                        <a:lnTo>
                          <a:pt x="8" y="7"/>
                        </a:lnTo>
                        <a:lnTo>
                          <a:pt x="12" y="0"/>
                        </a:lnTo>
                        <a:lnTo>
                          <a:pt x="69"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69" name="Group 129"/>
                <p:cNvGrpSpPr/>
                <p:nvPr/>
              </p:nvGrpSpPr>
              <p:grpSpPr bwMode="auto">
                <a:xfrm>
                  <a:off x="1023" y="3703"/>
                  <a:ext cx="49" cy="22"/>
                  <a:chOff x="1023" y="3703"/>
                  <a:chExt cx="49" cy="22"/>
                </a:xfrm>
              </p:grpSpPr>
              <p:sp>
                <p:nvSpPr>
                  <p:cNvPr id="138370" name="Freeform 130"/>
                  <p:cNvSpPr/>
                  <p:nvPr/>
                </p:nvSpPr>
                <p:spPr bwMode="auto">
                  <a:xfrm>
                    <a:off x="1023" y="3703"/>
                    <a:ext cx="12" cy="22"/>
                  </a:xfrm>
                  <a:custGeom>
                    <a:avLst/>
                    <a:gdLst>
                      <a:gd name="T0" fmla="*/ 13 w 25"/>
                      <a:gd name="T1" fmla="*/ 68 h 68"/>
                      <a:gd name="T2" fmla="*/ 0 w 25"/>
                      <a:gd name="T3" fmla="*/ 27 h 68"/>
                      <a:gd name="T4" fmla="*/ 9 w 25"/>
                      <a:gd name="T5" fmla="*/ 0 h 68"/>
                      <a:gd name="T6" fmla="*/ 25 w 25"/>
                      <a:gd name="T7" fmla="*/ 30 h 68"/>
                      <a:gd name="T8" fmla="*/ 13 w 25"/>
                      <a:gd name="T9" fmla="*/ 68 h 68"/>
                    </a:gdLst>
                    <a:ahLst/>
                    <a:cxnLst>
                      <a:cxn ang="0">
                        <a:pos x="T0" y="T1"/>
                      </a:cxn>
                      <a:cxn ang="0">
                        <a:pos x="T2" y="T3"/>
                      </a:cxn>
                      <a:cxn ang="0">
                        <a:pos x="T4" y="T5"/>
                      </a:cxn>
                      <a:cxn ang="0">
                        <a:pos x="T6" y="T7"/>
                      </a:cxn>
                      <a:cxn ang="0">
                        <a:pos x="T8" y="T9"/>
                      </a:cxn>
                    </a:cxnLst>
                    <a:rect l="0" t="0" r="r" b="b"/>
                    <a:pathLst>
                      <a:path w="25" h="68">
                        <a:moveTo>
                          <a:pt x="13" y="68"/>
                        </a:moveTo>
                        <a:lnTo>
                          <a:pt x="0" y="27"/>
                        </a:lnTo>
                        <a:lnTo>
                          <a:pt x="9" y="0"/>
                        </a:lnTo>
                        <a:lnTo>
                          <a:pt x="25" y="30"/>
                        </a:lnTo>
                        <a:lnTo>
                          <a:pt x="13"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71" name="Freeform 131"/>
                  <p:cNvSpPr/>
                  <p:nvPr/>
                </p:nvSpPr>
                <p:spPr bwMode="auto">
                  <a:xfrm>
                    <a:off x="1028" y="3703"/>
                    <a:ext cx="37" cy="10"/>
                  </a:xfrm>
                  <a:custGeom>
                    <a:avLst/>
                    <a:gdLst>
                      <a:gd name="T0" fmla="*/ 1 w 75"/>
                      <a:gd name="T1" fmla="*/ 0 h 29"/>
                      <a:gd name="T2" fmla="*/ 50 w 75"/>
                      <a:gd name="T3" fmla="*/ 0 h 29"/>
                      <a:gd name="T4" fmla="*/ 51 w 75"/>
                      <a:gd name="T5" fmla="*/ 2 h 29"/>
                      <a:gd name="T6" fmla="*/ 57 w 75"/>
                      <a:gd name="T7" fmla="*/ 11 h 29"/>
                      <a:gd name="T8" fmla="*/ 75 w 75"/>
                      <a:gd name="T9" fmla="*/ 29 h 29"/>
                      <a:gd name="T10" fmla="*/ 18 w 75"/>
                      <a:gd name="T11" fmla="*/ 29 h 29"/>
                      <a:gd name="T12" fmla="*/ 9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2"/>
                        </a:lnTo>
                        <a:lnTo>
                          <a:pt x="57" y="11"/>
                        </a:lnTo>
                        <a:lnTo>
                          <a:pt x="75"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72" name="Freeform 132"/>
                  <p:cNvSpPr/>
                  <p:nvPr/>
                </p:nvSpPr>
                <p:spPr bwMode="auto">
                  <a:xfrm>
                    <a:off x="1030" y="3713"/>
                    <a:ext cx="42" cy="12"/>
                  </a:xfrm>
                  <a:custGeom>
                    <a:avLst/>
                    <a:gdLst>
                      <a:gd name="T0" fmla="*/ 0 w 83"/>
                      <a:gd name="T1" fmla="*/ 36 h 36"/>
                      <a:gd name="T2" fmla="*/ 3 w 83"/>
                      <a:gd name="T3" fmla="*/ 19 h 36"/>
                      <a:gd name="T4" fmla="*/ 7 w 83"/>
                      <a:gd name="T5" fmla="*/ 7 h 36"/>
                      <a:gd name="T6" fmla="*/ 13 w 83"/>
                      <a:gd name="T7" fmla="*/ 0 h 36"/>
                      <a:gd name="T8" fmla="*/ 70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19"/>
                        </a:lnTo>
                        <a:lnTo>
                          <a:pt x="7" y="7"/>
                        </a:lnTo>
                        <a:lnTo>
                          <a:pt x="13" y="0"/>
                        </a:lnTo>
                        <a:lnTo>
                          <a:pt x="70"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73" name="Group 133"/>
                <p:cNvGrpSpPr/>
                <p:nvPr/>
              </p:nvGrpSpPr>
              <p:grpSpPr bwMode="auto">
                <a:xfrm>
                  <a:off x="1036" y="3716"/>
                  <a:ext cx="49" cy="22"/>
                  <a:chOff x="1036" y="3716"/>
                  <a:chExt cx="49" cy="22"/>
                </a:xfrm>
              </p:grpSpPr>
              <p:sp>
                <p:nvSpPr>
                  <p:cNvPr id="138374" name="Freeform 134"/>
                  <p:cNvSpPr/>
                  <p:nvPr/>
                </p:nvSpPr>
                <p:spPr bwMode="auto">
                  <a:xfrm>
                    <a:off x="1036" y="3716"/>
                    <a:ext cx="11" cy="22"/>
                  </a:xfrm>
                  <a:custGeom>
                    <a:avLst/>
                    <a:gdLst>
                      <a:gd name="T0" fmla="*/ 13 w 22"/>
                      <a:gd name="T1" fmla="*/ 68 h 68"/>
                      <a:gd name="T2" fmla="*/ 0 w 22"/>
                      <a:gd name="T3" fmla="*/ 27 h 68"/>
                      <a:gd name="T4" fmla="*/ 9 w 22"/>
                      <a:gd name="T5" fmla="*/ 0 h 68"/>
                      <a:gd name="T6" fmla="*/ 22 w 22"/>
                      <a:gd name="T7" fmla="*/ 31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1"/>
                        </a:lnTo>
                        <a:lnTo>
                          <a:pt x="13"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75" name="Freeform 135"/>
                  <p:cNvSpPr/>
                  <p:nvPr/>
                </p:nvSpPr>
                <p:spPr bwMode="auto">
                  <a:xfrm>
                    <a:off x="1040" y="3716"/>
                    <a:ext cx="37" cy="10"/>
                  </a:xfrm>
                  <a:custGeom>
                    <a:avLst/>
                    <a:gdLst>
                      <a:gd name="T0" fmla="*/ 3 w 75"/>
                      <a:gd name="T1" fmla="*/ 0 h 29"/>
                      <a:gd name="T2" fmla="*/ 51 w 75"/>
                      <a:gd name="T3" fmla="*/ 0 h 29"/>
                      <a:gd name="T4" fmla="*/ 53 w 75"/>
                      <a:gd name="T5" fmla="*/ 2 h 29"/>
                      <a:gd name="T6" fmla="*/ 57 w 75"/>
                      <a:gd name="T7" fmla="*/ 11 h 29"/>
                      <a:gd name="T8" fmla="*/ 75 w 75"/>
                      <a:gd name="T9" fmla="*/ 29 h 29"/>
                      <a:gd name="T10" fmla="*/ 18 w 75"/>
                      <a:gd name="T11" fmla="*/ 29 h 29"/>
                      <a:gd name="T12" fmla="*/ 9 w 75"/>
                      <a:gd name="T13" fmla="*/ 20 h 29"/>
                      <a:gd name="T14" fmla="*/ 0 w 75"/>
                      <a:gd name="T15" fmla="*/ 5 h 29"/>
                      <a:gd name="T16" fmla="*/ 3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3" y="0"/>
                        </a:moveTo>
                        <a:lnTo>
                          <a:pt x="51" y="0"/>
                        </a:lnTo>
                        <a:lnTo>
                          <a:pt x="53" y="2"/>
                        </a:lnTo>
                        <a:lnTo>
                          <a:pt x="57" y="11"/>
                        </a:lnTo>
                        <a:lnTo>
                          <a:pt x="75" y="29"/>
                        </a:lnTo>
                        <a:lnTo>
                          <a:pt x="18" y="29"/>
                        </a:lnTo>
                        <a:lnTo>
                          <a:pt x="9" y="20"/>
                        </a:lnTo>
                        <a:lnTo>
                          <a:pt x="0" y="5"/>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76" name="Freeform 136"/>
                  <p:cNvSpPr/>
                  <p:nvPr/>
                </p:nvSpPr>
                <p:spPr bwMode="auto">
                  <a:xfrm>
                    <a:off x="1043" y="3726"/>
                    <a:ext cx="42" cy="12"/>
                  </a:xfrm>
                  <a:custGeom>
                    <a:avLst/>
                    <a:gdLst>
                      <a:gd name="T0" fmla="*/ 0 w 82"/>
                      <a:gd name="T1" fmla="*/ 36 h 36"/>
                      <a:gd name="T2" fmla="*/ 1 w 82"/>
                      <a:gd name="T3" fmla="*/ 20 h 36"/>
                      <a:gd name="T4" fmla="*/ 6 w 82"/>
                      <a:gd name="T5" fmla="*/ 8 h 36"/>
                      <a:gd name="T6" fmla="*/ 10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20"/>
                        </a:lnTo>
                        <a:lnTo>
                          <a:pt x="6" y="8"/>
                        </a:lnTo>
                        <a:lnTo>
                          <a:pt x="10"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377" name="Group 137"/>
              <p:cNvGrpSpPr/>
              <p:nvPr/>
            </p:nvGrpSpPr>
            <p:grpSpPr bwMode="auto">
              <a:xfrm>
                <a:off x="1046" y="3727"/>
                <a:ext cx="49" cy="23"/>
                <a:chOff x="1046" y="3727"/>
                <a:chExt cx="49" cy="23"/>
              </a:xfrm>
            </p:grpSpPr>
            <p:sp>
              <p:nvSpPr>
                <p:cNvPr id="138378" name="Freeform 138"/>
                <p:cNvSpPr/>
                <p:nvPr/>
              </p:nvSpPr>
              <p:spPr bwMode="auto">
                <a:xfrm>
                  <a:off x="1046" y="3727"/>
                  <a:ext cx="12" cy="23"/>
                </a:xfrm>
                <a:custGeom>
                  <a:avLst/>
                  <a:gdLst>
                    <a:gd name="T0" fmla="*/ 14 w 24"/>
                    <a:gd name="T1" fmla="*/ 68 h 68"/>
                    <a:gd name="T2" fmla="*/ 0 w 24"/>
                    <a:gd name="T3" fmla="*/ 27 h 68"/>
                    <a:gd name="T4" fmla="*/ 10 w 24"/>
                    <a:gd name="T5" fmla="*/ 0 h 68"/>
                    <a:gd name="T6" fmla="*/ 24 w 24"/>
                    <a:gd name="T7" fmla="*/ 32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7"/>
                      </a:lnTo>
                      <a:lnTo>
                        <a:pt x="10" y="0"/>
                      </a:lnTo>
                      <a:lnTo>
                        <a:pt x="24" y="32"/>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79" name="Freeform 139"/>
                <p:cNvSpPr/>
                <p:nvPr/>
              </p:nvSpPr>
              <p:spPr bwMode="auto">
                <a:xfrm>
                  <a:off x="1051" y="3727"/>
                  <a:ext cx="36" cy="11"/>
                </a:xfrm>
                <a:custGeom>
                  <a:avLst/>
                  <a:gdLst>
                    <a:gd name="T0" fmla="*/ 2 w 73"/>
                    <a:gd name="T1" fmla="*/ 0 h 31"/>
                    <a:gd name="T2" fmla="*/ 49 w 73"/>
                    <a:gd name="T3" fmla="*/ 0 h 31"/>
                    <a:gd name="T4" fmla="*/ 50 w 73"/>
                    <a:gd name="T5" fmla="*/ 4 h 31"/>
                    <a:gd name="T6" fmla="*/ 57 w 73"/>
                    <a:gd name="T7" fmla="*/ 13 h 31"/>
                    <a:gd name="T8" fmla="*/ 73 w 73"/>
                    <a:gd name="T9" fmla="*/ 31 h 31"/>
                    <a:gd name="T10" fmla="*/ 17 w 73"/>
                    <a:gd name="T11" fmla="*/ 31 h 31"/>
                    <a:gd name="T12" fmla="*/ 10 w 73"/>
                    <a:gd name="T13" fmla="*/ 22 h 31"/>
                    <a:gd name="T14" fmla="*/ 0 w 73"/>
                    <a:gd name="T15" fmla="*/ 6 h 31"/>
                    <a:gd name="T16" fmla="*/ 2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2" y="0"/>
                      </a:moveTo>
                      <a:lnTo>
                        <a:pt x="49" y="0"/>
                      </a:lnTo>
                      <a:lnTo>
                        <a:pt x="50" y="4"/>
                      </a:lnTo>
                      <a:lnTo>
                        <a:pt x="57" y="13"/>
                      </a:lnTo>
                      <a:lnTo>
                        <a:pt x="73" y="31"/>
                      </a:lnTo>
                      <a:lnTo>
                        <a:pt x="17" y="31"/>
                      </a:lnTo>
                      <a:lnTo>
                        <a:pt x="10" y="22"/>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80" name="Freeform 140"/>
                <p:cNvSpPr/>
                <p:nvPr/>
              </p:nvSpPr>
              <p:spPr bwMode="auto">
                <a:xfrm>
                  <a:off x="1054" y="3738"/>
                  <a:ext cx="41" cy="12"/>
                </a:xfrm>
                <a:custGeom>
                  <a:avLst/>
                  <a:gdLst>
                    <a:gd name="T0" fmla="*/ 0 w 82"/>
                    <a:gd name="T1" fmla="*/ 35 h 35"/>
                    <a:gd name="T2" fmla="*/ 1 w 82"/>
                    <a:gd name="T3" fmla="*/ 19 h 35"/>
                    <a:gd name="T4" fmla="*/ 6 w 82"/>
                    <a:gd name="T5" fmla="*/ 6 h 35"/>
                    <a:gd name="T6" fmla="*/ 10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1" y="19"/>
                      </a:lnTo>
                      <a:lnTo>
                        <a:pt x="6" y="6"/>
                      </a:lnTo>
                      <a:lnTo>
                        <a:pt x="10" y="0"/>
                      </a:lnTo>
                      <a:lnTo>
                        <a:pt x="67"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81" name="Group 141"/>
              <p:cNvGrpSpPr/>
              <p:nvPr/>
            </p:nvGrpSpPr>
            <p:grpSpPr bwMode="auto">
              <a:xfrm>
                <a:off x="1058" y="3739"/>
                <a:ext cx="50" cy="23"/>
                <a:chOff x="1058" y="3739"/>
                <a:chExt cx="50" cy="23"/>
              </a:xfrm>
            </p:grpSpPr>
            <p:sp>
              <p:nvSpPr>
                <p:cNvPr id="138382" name="Freeform 142"/>
                <p:cNvSpPr/>
                <p:nvPr/>
              </p:nvSpPr>
              <p:spPr bwMode="auto">
                <a:xfrm>
                  <a:off x="1058" y="3739"/>
                  <a:ext cx="13" cy="23"/>
                </a:xfrm>
                <a:custGeom>
                  <a:avLst/>
                  <a:gdLst>
                    <a:gd name="T0" fmla="*/ 16 w 25"/>
                    <a:gd name="T1" fmla="*/ 68 h 68"/>
                    <a:gd name="T2" fmla="*/ 0 w 25"/>
                    <a:gd name="T3" fmla="*/ 27 h 68"/>
                    <a:gd name="T4" fmla="*/ 10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0"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83" name="Freeform 143"/>
                <p:cNvSpPr/>
                <p:nvPr/>
              </p:nvSpPr>
              <p:spPr bwMode="auto">
                <a:xfrm>
                  <a:off x="1063" y="3740"/>
                  <a:ext cx="37" cy="10"/>
                </a:xfrm>
                <a:custGeom>
                  <a:avLst/>
                  <a:gdLst>
                    <a:gd name="T0" fmla="*/ 3 w 75"/>
                    <a:gd name="T1" fmla="*/ 0 h 30"/>
                    <a:gd name="T2" fmla="*/ 50 w 75"/>
                    <a:gd name="T3" fmla="*/ 0 h 30"/>
                    <a:gd name="T4" fmla="*/ 51 w 75"/>
                    <a:gd name="T5" fmla="*/ 3 h 30"/>
                    <a:gd name="T6" fmla="*/ 58 w 75"/>
                    <a:gd name="T7" fmla="*/ 12 h 30"/>
                    <a:gd name="T8" fmla="*/ 75 w 75"/>
                    <a:gd name="T9" fmla="*/ 30 h 30"/>
                    <a:gd name="T10" fmla="*/ 18 w 75"/>
                    <a:gd name="T11" fmla="*/ 30 h 30"/>
                    <a:gd name="T12" fmla="*/ 11 w 75"/>
                    <a:gd name="T13" fmla="*/ 21 h 30"/>
                    <a:gd name="T14" fmla="*/ 0 w 75"/>
                    <a:gd name="T15" fmla="*/ 7 h 30"/>
                    <a:gd name="T16" fmla="*/ 3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3" y="0"/>
                      </a:moveTo>
                      <a:lnTo>
                        <a:pt x="50" y="0"/>
                      </a:lnTo>
                      <a:lnTo>
                        <a:pt x="51" y="3"/>
                      </a:lnTo>
                      <a:lnTo>
                        <a:pt x="58" y="12"/>
                      </a:lnTo>
                      <a:lnTo>
                        <a:pt x="75" y="30"/>
                      </a:lnTo>
                      <a:lnTo>
                        <a:pt x="18" y="30"/>
                      </a:lnTo>
                      <a:lnTo>
                        <a:pt x="11" y="21"/>
                      </a:lnTo>
                      <a:lnTo>
                        <a:pt x="0" y="7"/>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84" name="Freeform 144"/>
                <p:cNvSpPr/>
                <p:nvPr/>
              </p:nvSpPr>
              <p:spPr bwMode="auto">
                <a:xfrm>
                  <a:off x="1067" y="3750"/>
                  <a:ext cx="41" cy="12"/>
                </a:xfrm>
                <a:custGeom>
                  <a:avLst/>
                  <a:gdLst>
                    <a:gd name="T0" fmla="*/ 0 w 81"/>
                    <a:gd name="T1" fmla="*/ 36 h 36"/>
                    <a:gd name="T2" fmla="*/ 1 w 81"/>
                    <a:gd name="T3" fmla="*/ 19 h 36"/>
                    <a:gd name="T4" fmla="*/ 5 w 81"/>
                    <a:gd name="T5" fmla="*/ 8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8"/>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85" name="Group 145"/>
              <p:cNvGrpSpPr/>
              <p:nvPr/>
            </p:nvGrpSpPr>
            <p:grpSpPr bwMode="auto">
              <a:xfrm>
                <a:off x="1072" y="3753"/>
                <a:ext cx="48" cy="22"/>
                <a:chOff x="1072" y="3753"/>
                <a:chExt cx="48" cy="22"/>
              </a:xfrm>
            </p:grpSpPr>
            <p:sp>
              <p:nvSpPr>
                <p:cNvPr id="138386" name="Freeform 146"/>
                <p:cNvSpPr/>
                <p:nvPr/>
              </p:nvSpPr>
              <p:spPr bwMode="auto">
                <a:xfrm>
                  <a:off x="1072" y="3753"/>
                  <a:ext cx="11" cy="22"/>
                </a:xfrm>
                <a:custGeom>
                  <a:avLst/>
                  <a:gdLst>
                    <a:gd name="T0" fmla="*/ 15 w 24"/>
                    <a:gd name="T1" fmla="*/ 68 h 68"/>
                    <a:gd name="T2" fmla="*/ 0 w 24"/>
                    <a:gd name="T3" fmla="*/ 27 h 68"/>
                    <a:gd name="T4" fmla="*/ 9 w 24"/>
                    <a:gd name="T5" fmla="*/ 0 h 68"/>
                    <a:gd name="T6" fmla="*/ 24 w 24"/>
                    <a:gd name="T7" fmla="*/ 30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9" y="0"/>
                      </a:lnTo>
                      <a:lnTo>
                        <a:pt x="24"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87" name="Freeform 147"/>
                <p:cNvSpPr/>
                <p:nvPr/>
              </p:nvSpPr>
              <p:spPr bwMode="auto">
                <a:xfrm>
                  <a:off x="1076" y="3753"/>
                  <a:ext cx="37" cy="10"/>
                </a:xfrm>
                <a:custGeom>
                  <a:avLst/>
                  <a:gdLst>
                    <a:gd name="T0" fmla="*/ 2 w 74"/>
                    <a:gd name="T1" fmla="*/ 0 h 31"/>
                    <a:gd name="T2" fmla="*/ 50 w 74"/>
                    <a:gd name="T3" fmla="*/ 0 h 31"/>
                    <a:gd name="T4" fmla="*/ 52 w 74"/>
                    <a:gd name="T5" fmla="*/ 4 h 31"/>
                    <a:gd name="T6" fmla="*/ 57 w 74"/>
                    <a:gd name="T7" fmla="*/ 13 h 31"/>
                    <a:gd name="T8" fmla="*/ 74 w 74"/>
                    <a:gd name="T9" fmla="*/ 31 h 31"/>
                    <a:gd name="T10" fmla="*/ 19 w 74"/>
                    <a:gd name="T11" fmla="*/ 31 h 31"/>
                    <a:gd name="T12" fmla="*/ 11 w 74"/>
                    <a:gd name="T13" fmla="*/ 20 h 31"/>
                    <a:gd name="T14" fmla="*/ 0 w 74"/>
                    <a:gd name="T15" fmla="*/ 6 h 31"/>
                    <a:gd name="T16" fmla="*/ 2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2" y="0"/>
                      </a:moveTo>
                      <a:lnTo>
                        <a:pt x="50" y="0"/>
                      </a:lnTo>
                      <a:lnTo>
                        <a:pt x="52" y="4"/>
                      </a:lnTo>
                      <a:lnTo>
                        <a:pt x="57" y="13"/>
                      </a:lnTo>
                      <a:lnTo>
                        <a:pt x="74" y="31"/>
                      </a:lnTo>
                      <a:lnTo>
                        <a:pt x="19" y="31"/>
                      </a:lnTo>
                      <a:lnTo>
                        <a:pt x="11"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88" name="Freeform 148"/>
                <p:cNvSpPr/>
                <p:nvPr/>
              </p:nvSpPr>
              <p:spPr bwMode="auto">
                <a:xfrm>
                  <a:off x="1079" y="3763"/>
                  <a:ext cx="41" cy="12"/>
                </a:xfrm>
                <a:custGeom>
                  <a:avLst/>
                  <a:gdLst>
                    <a:gd name="T0" fmla="*/ 0 w 81"/>
                    <a:gd name="T1" fmla="*/ 36 h 36"/>
                    <a:gd name="T2" fmla="*/ 3 w 81"/>
                    <a:gd name="T3" fmla="*/ 20 h 36"/>
                    <a:gd name="T4" fmla="*/ 6 w 81"/>
                    <a:gd name="T5" fmla="*/ 7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3" y="20"/>
                      </a:lnTo>
                      <a:lnTo>
                        <a:pt x="6" y="7"/>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sp>
            <p:nvSpPr>
              <p:cNvPr id="138389" name="Freeform 149"/>
              <p:cNvSpPr/>
              <p:nvPr/>
            </p:nvSpPr>
            <p:spPr bwMode="auto">
              <a:xfrm>
                <a:off x="820" y="3535"/>
                <a:ext cx="12" cy="23"/>
              </a:xfrm>
              <a:custGeom>
                <a:avLst/>
                <a:gdLst>
                  <a:gd name="T0" fmla="*/ 14 w 23"/>
                  <a:gd name="T1" fmla="*/ 68 h 68"/>
                  <a:gd name="T2" fmla="*/ 0 w 23"/>
                  <a:gd name="T3" fmla="*/ 27 h 68"/>
                  <a:gd name="T4" fmla="*/ 9 w 23"/>
                  <a:gd name="T5" fmla="*/ 0 h 68"/>
                  <a:gd name="T6" fmla="*/ 23 w 23"/>
                  <a:gd name="T7" fmla="*/ 31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7"/>
                    </a:lnTo>
                    <a:lnTo>
                      <a:pt x="9" y="0"/>
                    </a:lnTo>
                    <a:lnTo>
                      <a:pt x="23" y="31"/>
                    </a:lnTo>
                    <a:lnTo>
                      <a:pt x="14"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90" name="Freeform 150"/>
              <p:cNvSpPr/>
              <p:nvPr/>
            </p:nvSpPr>
            <p:spPr bwMode="auto">
              <a:xfrm>
                <a:off x="825" y="3535"/>
                <a:ext cx="36" cy="9"/>
              </a:xfrm>
              <a:custGeom>
                <a:avLst/>
                <a:gdLst>
                  <a:gd name="T0" fmla="*/ 0 w 71"/>
                  <a:gd name="T1" fmla="*/ 0 h 27"/>
                  <a:gd name="T2" fmla="*/ 49 w 71"/>
                  <a:gd name="T3" fmla="*/ 0 h 27"/>
                  <a:gd name="T4" fmla="*/ 51 w 71"/>
                  <a:gd name="T5" fmla="*/ 2 h 27"/>
                  <a:gd name="T6" fmla="*/ 55 w 71"/>
                  <a:gd name="T7" fmla="*/ 12 h 27"/>
                  <a:gd name="T8" fmla="*/ 71 w 71"/>
                  <a:gd name="T9" fmla="*/ 27 h 27"/>
                  <a:gd name="T10" fmla="*/ 17 w 71"/>
                  <a:gd name="T11" fmla="*/ 27 h 27"/>
                  <a:gd name="T12" fmla="*/ 8 w 71"/>
                  <a:gd name="T13" fmla="*/ 20 h 27"/>
                  <a:gd name="T14" fmla="*/ 0 w 71"/>
                  <a:gd name="T15" fmla="*/ 6 h 27"/>
                  <a:gd name="T16" fmla="*/ 0 w 71"/>
                  <a:gd name="T17" fmla="*/ 0 h 27"/>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1" h="27">
                    <a:moveTo>
                      <a:pt x="0" y="0"/>
                    </a:moveTo>
                    <a:lnTo>
                      <a:pt x="49" y="0"/>
                    </a:lnTo>
                    <a:lnTo>
                      <a:pt x="51" y="2"/>
                    </a:lnTo>
                    <a:lnTo>
                      <a:pt x="55" y="12"/>
                    </a:lnTo>
                    <a:lnTo>
                      <a:pt x="71" y="27"/>
                    </a:lnTo>
                    <a:lnTo>
                      <a:pt x="17" y="27"/>
                    </a:lnTo>
                    <a:lnTo>
                      <a:pt x="8" y="20"/>
                    </a:lnTo>
                    <a:lnTo>
                      <a:pt x="0" y="6"/>
                    </a:lnTo>
                    <a:lnTo>
                      <a:pt x="0"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91" name="Freeform 151"/>
              <p:cNvSpPr/>
              <p:nvPr/>
            </p:nvSpPr>
            <p:spPr bwMode="auto">
              <a:xfrm>
                <a:off x="828" y="3546"/>
                <a:ext cx="40" cy="12"/>
              </a:xfrm>
              <a:custGeom>
                <a:avLst/>
                <a:gdLst>
                  <a:gd name="T0" fmla="*/ 0 w 82"/>
                  <a:gd name="T1" fmla="*/ 36 h 36"/>
                  <a:gd name="T2" fmla="*/ 2 w 82"/>
                  <a:gd name="T3" fmla="*/ 21 h 36"/>
                  <a:gd name="T4" fmla="*/ 6 w 82"/>
                  <a:gd name="T5" fmla="*/ 8 h 36"/>
                  <a:gd name="T6" fmla="*/ 11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1"/>
                    </a:lnTo>
                    <a:lnTo>
                      <a:pt x="6" y="8"/>
                    </a:lnTo>
                    <a:lnTo>
                      <a:pt x="11" y="0"/>
                    </a:lnTo>
                    <a:lnTo>
                      <a:pt x="68" y="0"/>
                    </a:lnTo>
                    <a:lnTo>
                      <a:pt x="82"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nvGrpSpPr>
              <p:cNvPr id="138392" name="Group 152"/>
              <p:cNvGrpSpPr/>
              <p:nvPr/>
            </p:nvGrpSpPr>
            <p:grpSpPr bwMode="auto">
              <a:xfrm>
                <a:off x="832" y="3547"/>
                <a:ext cx="49" cy="23"/>
                <a:chOff x="832" y="3547"/>
                <a:chExt cx="49" cy="23"/>
              </a:xfrm>
            </p:grpSpPr>
            <p:sp>
              <p:nvSpPr>
                <p:cNvPr id="138393" name="Freeform 153"/>
                <p:cNvSpPr/>
                <p:nvPr/>
              </p:nvSpPr>
              <p:spPr bwMode="auto">
                <a:xfrm>
                  <a:off x="832" y="3547"/>
                  <a:ext cx="12" cy="23"/>
                </a:xfrm>
                <a:custGeom>
                  <a:avLst/>
                  <a:gdLst>
                    <a:gd name="T0" fmla="*/ 15 w 24"/>
                    <a:gd name="T1" fmla="*/ 68 h 68"/>
                    <a:gd name="T2" fmla="*/ 0 w 24"/>
                    <a:gd name="T3" fmla="*/ 27 h 68"/>
                    <a:gd name="T4" fmla="*/ 11 w 24"/>
                    <a:gd name="T5" fmla="*/ 0 h 68"/>
                    <a:gd name="T6" fmla="*/ 24 w 24"/>
                    <a:gd name="T7" fmla="*/ 31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1" y="0"/>
                      </a:lnTo>
                      <a:lnTo>
                        <a:pt x="24"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94" name="Freeform 154"/>
                <p:cNvSpPr/>
                <p:nvPr/>
              </p:nvSpPr>
              <p:spPr bwMode="auto">
                <a:xfrm>
                  <a:off x="837" y="3548"/>
                  <a:ext cx="36" cy="10"/>
                </a:xfrm>
                <a:custGeom>
                  <a:avLst/>
                  <a:gdLst>
                    <a:gd name="T0" fmla="*/ 1 w 72"/>
                    <a:gd name="T1" fmla="*/ 0 h 29"/>
                    <a:gd name="T2" fmla="*/ 49 w 72"/>
                    <a:gd name="T3" fmla="*/ 0 h 29"/>
                    <a:gd name="T4" fmla="*/ 50 w 72"/>
                    <a:gd name="T5" fmla="*/ 2 h 29"/>
                    <a:gd name="T6" fmla="*/ 56 w 72"/>
                    <a:gd name="T7" fmla="*/ 11 h 29"/>
                    <a:gd name="T8" fmla="*/ 72 w 72"/>
                    <a:gd name="T9" fmla="*/ 29 h 29"/>
                    <a:gd name="T10" fmla="*/ 17 w 72"/>
                    <a:gd name="T11" fmla="*/ 29 h 29"/>
                    <a:gd name="T12" fmla="*/ 9 w 72"/>
                    <a:gd name="T13" fmla="*/ 20 h 29"/>
                    <a:gd name="T14" fmla="*/ 0 w 72"/>
                    <a:gd name="T15" fmla="*/ 6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49" y="0"/>
                      </a:lnTo>
                      <a:lnTo>
                        <a:pt x="50" y="2"/>
                      </a:lnTo>
                      <a:lnTo>
                        <a:pt x="56" y="11"/>
                      </a:lnTo>
                      <a:lnTo>
                        <a:pt x="72" y="29"/>
                      </a:lnTo>
                      <a:lnTo>
                        <a:pt x="17"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95" name="Freeform 155"/>
                <p:cNvSpPr/>
                <p:nvPr/>
              </p:nvSpPr>
              <p:spPr bwMode="auto">
                <a:xfrm>
                  <a:off x="840" y="3558"/>
                  <a:ext cx="41" cy="12"/>
                </a:xfrm>
                <a:custGeom>
                  <a:avLst/>
                  <a:gdLst>
                    <a:gd name="T0" fmla="*/ 0 w 83"/>
                    <a:gd name="T1" fmla="*/ 36 h 36"/>
                    <a:gd name="T2" fmla="*/ 1 w 83"/>
                    <a:gd name="T3" fmla="*/ 20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396" name="Group 156"/>
              <p:cNvGrpSpPr/>
              <p:nvPr/>
            </p:nvGrpSpPr>
            <p:grpSpPr bwMode="auto">
              <a:xfrm>
                <a:off x="844" y="3560"/>
                <a:ext cx="49" cy="22"/>
                <a:chOff x="844" y="3560"/>
                <a:chExt cx="49" cy="22"/>
              </a:xfrm>
            </p:grpSpPr>
            <p:sp>
              <p:nvSpPr>
                <p:cNvPr id="138397" name="Freeform 157"/>
                <p:cNvSpPr/>
                <p:nvPr/>
              </p:nvSpPr>
              <p:spPr bwMode="auto">
                <a:xfrm>
                  <a:off x="844" y="3560"/>
                  <a:ext cx="13"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98" name="Freeform 158"/>
                <p:cNvSpPr/>
                <p:nvPr/>
              </p:nvSpPr>
              <p:spPr bwMode="auto">
                <a:xfrm>
                  <a:off x="849" y="3560"/>
                  <a:ext cx="37" cy="10"/>
                </a:xfrm>
                <a:custGeom>
                  <a:avLst/>
                  <a:gdLst>
                    <a:gd name="T0" fmla="*/ 1 w 73"/>
                    <a:gd name="T1" fmla="*/ 0 h 29"/>
                    <a:gd name="T2" fmla="*/ 48 w 73"/>
                    <a:gd name="T3" fmla="*/ 0 h 29"/>
                    <a:gd name="T4" fmla="*/ 50 w 73"/>
                    <a:gd name="T5" fmla="*/ 2 h 29"/>
                    <a:gd name="T6" fmla="*/ 56 w 73"/>
                    <a:gd name="T7" fmla="*/ 11 h 29"/>
                    <a:gd name="T8" fmla="*/ 73 w 73"/>
                    <a:gd name="T9" fmla="*/ 29 h 29"/>
                    <a:gd name="T10" fmla="*/ 18 w 73"/>
                    <a:gd name="T11" fmla="*/ 29 h 29"/>
                    <a:gd name="T12" fmla="*/ 9 w 73"/>
                    <a:gd name="T13" fmla="*/ 20 h 29"/>
                    <a:gd name="T14" fmla="*/ 0 w 73"/>
                    <a:gd name="T15" fmla="*/ 5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48" y="0"/>
                      </a:lnTo>
                      <a:lnTo>
                        <a:pt x="50" y="2"/>
                      </a:lnTo>
                      <a:lnTo>
                        <a:pt x="56" y="11"/>
                      </a:lnTo>
                      <a:lnTo>
                        <a:pt x="73"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399" name="Freeform 159"/>
                <p:cNvSpPr/>
                <p:nvPr/>
              </p:nvSpPr>
              <p:spPr bwMode="auto">
                <a:xfrm>
                  <a:off x="853" y="3571"/>
                  <a:ext cx="40" cy="11"/>
                </a:xfrm>
                <a:custGeom>
                  <a:avLst/>
                  <a:gdLst>
                    <a:gd name="T0" fmla="*/ 0 w 82"/>
                    <a:gd name="T1" fmla="*/ 35 h 35"/>
                    <a:gd name="T2" fmla="*/ 2 w 82"/>
                    <a:gd name="T3" fmla="*/ 19 h 35"/>
                    <a:gd name="T4" fmla="*/ 6 w 82"/>
                    <a:gd name="T5" fmla="*/ 7 h 35"/>
                    <a:gd name="T6" fmla="*/ 11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2" y="19"/>
                      </a:lnTo>
                      <a:lnTo>
                        <a:pt x="6" y="7"/>
                      </a:lnTo>
                      <a:lnTo>
                        <a:pt x="11" y="0"/>
                      </a:lnTo>
                      <a:lnTo>
                        <a:pt x="67"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00" name="Group 160"/>
              <p:cNvGrpSpPr/>
              <p:nvPr/>
            </p:nvGrpSpPr>
            <p:grpSpPr bwMode="auto">
              <a:xfrm>
                <a:off x="857" y="3572"/>
                <a:ext cx="50" cy="23"/>
                <a:chOff x="857" y="3572"/>
                <a:chExt cx="50" cy="23"/>
              </a:xfrm>
            </p:grpSpPr>
            <p:sp>
              <p:nvSpPr>
                <p:cNvPr id="138401" name="Freeform 161"/>
                <p:cNvSpPr/>
                <p:nvPr/>
              </p:nvSpPr>
              <p:spPr bwMode="auto">
                <a:xfrm>
                  <a:off x="857" y="3572"/>
                  <a:ext cx="12" cy="23"/>
                </a:xfrm>
                <a:custGeom>
                  <a:avLst/>
                  <a:gdLst>
                    <a:gd name="T0" fmla="*/ 14 w 23"/>
                    <a:gd name="T1" fmla="*/ 68 h 68"/>
                    <a:gd name="T2" fmla="*/ 0 w 23"/>
                    <a:gd name="T3" fmla="*/ 25 h 68"/>
                    <a:gd name="T4" fmla="*/ 9 w 23"/>
                    <a:gd name="T5" fmla="*/ 0 h 68"/>
                    <a:gd name="T6" fmla="*/ 23 w 23"/>
                    <a:gd name="T7" fmla="*/ 30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5"/>
                      </a:lnTo>
                      <a:lnTo>
                        <a:pt x="9" y="0"/>
                      </a:lnTo>
                      <a:lnTo>
                        <a:pt x="23" y="30"/>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02" name="Freeform 162"/>
                <p:cNvSpPr/>
                <p:nvPr/>
              </p:nvSpPr>
              <p:spPr bwMode="auto">
                <a:xfrm>
                  <a:off x="862" y="3573"/>
                  <a:ext cx="37" cy="9"/>
                </a:xfrm>
                <a:custGeom>
                  <a:avLst/>
                  <a:gdLst>
                    <a:gd name="T0" fmla="*/ 1 w 73"/>
                    <a:gd name="T1" fmla="*/ 0 h 29"/>
                    <a:gd name="T2" fmla="*/ 50 w 73"/>
                    <a:gd name="T3" fmla="*/ 0 h 29"/>
                    <a:gd name="T4" fmla="*/ 51 w 73"/>
                    <a:gd name="T5" fmla="*/ 2 h 29"/>
                    <a:gd name="T6" fmla="*/ 56 w 73"/>
                    <a:gd name="T7" fmla="*/ 11 h 29"/>
                    <a:gd name="T8" fmla="*/ 73 w 73"/>
                    <a:gd name="T9" fmla="*/ 29 h 29"/>
                    <a:gd name="T10" fmla="*/ 18 w 73"/>
                    <a:gd name="T11" fmla="*/ 29 h 29"/>
                    <a:gd name="T12" fmla="*/ 10 w 73"/>
                    <a:gd name="T13" fmla="*/ 20 h 29"/>
                    <a:gd name="T14" fmla="*/ 0 w 73"/>
                    <a:gd name="T15" fmla="*/ 5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50" y="0"/>
                      </a:lnTo>
                      <a:lnTo>
                        <a:pt x="51" y="2"/>
                      </a:lnTo>
                      <a:lnTo>
                        <a:pt x="56" y="11"/>
                      </a:lnTo>
                      <a:lnTo>
                        <a:pt x="73"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03" name="Freeform 163"/>
                <p:cNvSpPr/>
                <p:nvPr/>
              </p:nvSpPr>
              <p:spPr bwMode="auto">
                <a:xfrm>
                  <a:off x="865" y="3583"/>
                  <a:ext cx="42" cy="12"/>
                </a:xfrm>
                <a:custGeom>
                  <a:avLst/>
                  <a:gdLst>
                    <a:gd name="T0" fmla="*/ 0 w 83"/>
                    <a:gd name="T1" fmla="*/ 36 h 36"/>
                    <a:gd name="T2" fmla="*/ 3 w 83"/>
                    <a:gd name="T3" fmla="*/ 19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19"/>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04" name="Group 164"/>
              <p:cNvGrpSpPr/>
              <p:nvPr/>
            </p:nvGrpSpPr>
            <p:grpSpPr bwMode="auto">
              <a:xfrm>
                <a:off x="870" y="3585"/>
                <a:ext cx="48" cy="23"/>
                <a:chOff x="870" y="3585"/>
                <a:chExt cx="48" cy="23"/>
              </a:xfrm>
            </p:grpSpPr>
            <p:sp>
              <p:nvSpPr>
                <p:cNvPr id="138405" name="Freeform 165"/>
                <p:cNvSpPr/>
                <p:nvPr/>
              </p:nvSpPr>
              <p:spPr bwMode="auto">
                <a:xfrm>
                  <a:off x="870" y="3585"/>
                  <a:ext cx="12" cy="23"/>
                </a:xfrm>
                <a:custGeom>
                  <a:avLst/>
                  <a:gdLst>
                    <a:gd name="T0" fmla="*/ 15 w 25"/>
                    <a:gd name="T1" fmla="*/ 68 h 68"/>
                    <a:gd name="T2" fmla="*/ 0 w 25"/>
                    <a:gd name="T3" fmla="*/ 26 h 68"/>
                    <a:gd name="T4" fmla="*/ 9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6"/>
                      </a:lnTo>
                      <a:lnTo>
                        <a:pt x="9"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06" name="Freeform 166"/>
                <p:cNvSpPr/>
                <p:nvPr/>
              </p:nvSpPr>
              <p:spPr bwMode="auto">
                <a:xfrm>
                  <a:off x="874" y="3586"/>
                  <a:ext cx="38" cy="10"/>
                </a:xfrm>
                <a:custGeom>
                  <a:avLst/>
                  <a:gdLst>
                    <a:gd name="T0" fmla="*/ 1 w 75"/>
                    <a:gd name="T1" fmla="*/ 0 h 29"/>
                    <a:gd name="T2" fmla="*/ 50 w 75"/>
                    <a:gd name="T3" fmla="*/ 0 h 29"/>
                    <a:gd name="T4" fmla="*/ 52 w 75"/>
                    <a:gd name="T5" fmla="*/ 2 h 29"/>
                    <a:gd name="T6" fmla="*/ 56 w 75"/>
                    <a:gd name="T7" fmla="*/ 11 h 29"/>
                    <a:gd name="T8" fmla="*/ 75 w 75"/>
                    <a:gd name="T9" fmla="*/ 29 h 29"/>
                    <a:gd name="T10" fmla="*/ 18 w 75"/>
                    <a:gd name="T11" fmla="*/ 29 h 29"/>
                    <a:gd name="T12" fmla="*/ 10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2" y="2"/>
                      </a:lnTo>
                      <a:lnTo>
                        <a:pt x="56" y="11"/>
                      </a:lnTo>
                      <a:lnTo>
                        <a:pt x="75"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07" name="Freeform 167"/>
                <p:cNvSpPr/>
                <p:nvPr/>
              </p:nvSpPr>
              <p:spPr bwMode="auto">
                <a:xfrm>
                  <a:off x="878" y="3596"/>
                  <a:ext cx="40" cy="12"/>
                </a:xfrm>
                <a:custGeom>
                  <a:avLst/>
                  <a:gdLst>
                    <a:gd name="T0" fmla="*/ 0 w 80"/>
                    <a:gd name="T1" fmla="*/ 36 h 36"/>
                    <a:gd name="T2" fmla="*/ 1 w 80"/>
                    <a:gd name="T3" fmla="*/ 20 h 36"/>
                    <a:gd name="T4" fmla="*/ 6 w 80"/>
                    <a:gd name="T5" fmla="*/ 8 h 36"/>
                    <a:gd name="T6" fmla="*/ 10 w 80"/>
                    <a:gd name="T7" fmla="*/ 0 h 36"/>
                    <a:gd name="T8" fmla="*/ 67 w 80"/>
                    <a:gd name="T9" fmla="*/ 0 h 36"/>
                    <a:gd name="T10" fmla="*/ 80 w 80"/>
                    <a:gd name="T11" fmla="*/ 36 h 36"/>
                    <a:gd name="T12" fmla="*/ 0 w 80"/>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0" h="36">
                      <a:moveTo>
                        <a:pt x="0" y="36"/>
                      </a:moveTo>
                      <a:lnTo>
                        <a:pt x="1" y="20"/>
                      </a:lnTo>
                      <a:lnTo>
                        <a:pt x="6" y="8"/>
                      </a:lnTo>
                      <a:lnTo>
                        <a:pt x="10" y="0"/>
                      </a:lnTo>
                      <a:lnTo>
                        <a:pt x="67" y="0"/>
                      </a:lnTo>
                      <a:lnTo>
                        <a:pt x="80"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08" name="Group 168"/>
              <p:cNvGrpSpPr/>
              <p:nvPr/>
            </p:nvGrpSpPr>
            <p:grpSpPr bwMode="auto">
              <a:xfrm>
                <a:off x="882" y="3600"/>
                <a:ext cx="100" cy="73"/>
                <a:chOff x="882" y="3600"/>
                <a:chExt cx="100" cy="73"/>
              </a:xfrm>
            </p:grpSpPr>
            <p:grpSp>
              <p:nvGrpSpPr>
                <p:cNvPr id="138409" name="Group 169"/>
                <p:cNvGrpSpPr/>
                <p:nvPr/>
              </p:nvGrpSpPr>
              <p:grpSpPr bwMode="auto">
                <a:xfrm>
                  <a:off x="882" y="3600"/>
                  <a:ext cx="49" cy="23"/>
                  <a:chOff x="882" y="3600"/>
                  <a:chExt cx="49" cy="23"/>
                </a:xfrm>
              </p:grpSpPr>
              <p:sp>
                <p:nvSpPr>
                  <p:cNvPr id="138410" name="Freeform 170"/>
                  <p:cNvSpPr/>
                  <p:nvPr/>
                </p:nvSpPr>
                <p:spPr bwMode="auto">
                  <a:xfrm>
                    <a:off x="882" y="3600"/>
                    <a:ext cx="12" cy="23"/>
                  </a:xfrm>
                  <a:custGeom>
                    <a:avLst/>
                    <a:gdLst>
                      <a:gd name="T0" fmla="*/ 13 w 23"/>
                      <a:gd name="T1" fmla="*/ 70 h 70"/>
                      <a:gd name="T2" fmla="*/ 0 w 23"/>
                      <a:gd name="T3" fmla="*/ 27 h 70"/>
                      <a:gd name="T4" fmla="*/ 9 w 23"/>
                      <a:gd name="T5" fmla="*/ 0 h 70"/>
                      <a:gd name="T6" fmla="*/ 23 w 23"/>
                      <a:gd name="T7" fmla="*/ 31 h 70"/>
                      <a:gd name="T8" fmla="*/ 13 w 23"/>
                      <a:gd name="T9" fmla="*/ 70 h 70"/>
                    </a:gdLst>
                    <a:ahLst/>
                    <a:cxnLst>
                      <a:cxn ang="0">
                        <a:pos x="T0" y="T1"/>
                      </a:cxn>
                      <a:cxn ang="0">
                        <a:pos x="T2" y="T3"/>
                      </a:cxn>
                      <a:cxn ang="0">
                        <a:pos x="T4" y="T5"/>
                      </a:cxn>
                      <a:cxn ang="0">
                        <a:pos x="T6" y="T7"/>
                      </a:cxn>
                      <a:cxn ang="0">
                        <a:pos x="T8" y="T9"/>
                      </a:cxn>
                    </a:cxnLst>
                    <a:rect l="0" t="0" r="r" b="b"/>
                    <a:pathLst>
                      <a:path w="23" h="70">
                        <a:moveTo>
                          <a:pt x="13" y="70"/>
                        </a:moveTo>
                        <a:lnTo>
                          <a:pt x="0" y="27"/>
                        </a:lnTo>
                        <a:lnTo>
                          <a:pt x="9" y="0"/>
                        </a:lnTo>
                        <a:lnTo>
                          <a:pt x="23" y="31"/>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11" name="Freeform 171"/>
                  <p:cNvSpPr/>
                  <p:nvPr/>
                </p:nvSpPr>
                <p:spPr bwMode="auto">
                  <a:xfrm>
                    <a:off x="887" y="3600"/>
                    <a:ext cx="37" cy="11"/>
                  </a:xfrm>
                  <a:custGeom>
                    <a:avLst/>
                    <a:gdLst>
                      <a:gd name="T0" fmla="*/ 1 w 73"/>
                      <a:gd name="T1" fmla="*/ 0 h 31"/>
                      <a:gd name="T2" fmla="*/ 50 w 73"/>
                      <a:gd name="T3" fmla="*/ 0 h 31"/>
                      <a:gd name="T4" fmla="*/ 51 w 73"/>
                      <a:gd name="T5" fmla="*/ 4 h 31"/>
                      <a:gd name="T6" fmla="*/ 56 w 73"/>
                      <a:gd name="T7" fmla="*/ 13 h 31"/>
                      <a:gd name="T8" fmla="*/ 73 w 73"/>
                      <a:gd name="T9" fmla="*/ 31 h 31"/>
                      <a:gd name="T10" fmla="*/ 18 w 73"/>
                      <a:gd name="T11" fmla="*/ 31 h 31"/>
                      <a:gd name="T12" fmla="*/ 9 w 73"/>
                      <a:gd name="T13" fmla="*/ 22 h 31"/>
                      <a:gd name="T14" fmla="*/ 0 w 73"/>
                      <a:gd name="T15" fmla="*/ 7 h 31"/>
                      <a:gd name="T16" fmla="*/ 1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1" y="0"/>
                        </a:moveTo>
                        <a:lnTo>
                          <a:pt x="50" y="0"/>
                        </a:lnTo>
                        <a:lnTo>
                          <a:pt x="51" y="4"/>
                        </a:lnTo>
                        <a:lnTo>
                          <a:pt x="56" y="13"/>
                        </a:lnTo>
                        <a:lnTo>
                          <a:pt x="73"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12" name="Freeform 172"/>
                  <p:cNvSpPr/>
                  <p:nvPr/>
                </p:nvSpPr>
                <p:spPr bwMode="auto">
                  <a:xfrm>
                    <a:off x="890" y="3611"/>
                    <a:ext cx="41" cy="12"/>
                  </a:xfrm>
                  <a:custGeom>
                    <a:avLst/>
                    <a:gdLst>
                      <a:gd name="T0" fmla="*/ 0 w 83"/>
                      <a:gd name="T1" fmla="*/ 38 h 38"/>
                      <a:gd name="T2" fmla="*/ 1 w 83"/>
                      <a:gd name="T3" fmla="*/ 22 h 38"/>
                      <a:gd name="T4" fmla="*/ 8 w 83"/>
                      <a:gd name="T5" fmla="*/ 8 h 38"/>
                      <a:gd name="T6" fmla="*/ 12 w 83"/>
                      <a:gd name="T7" fmla="*/ 0 h 38"/>
                      <a:gd name="T8" fmla="*/ 68 w 83"/>
                      <a:gd name="T9" fmla="*/ 0 h 38"/>
                      <a:gd name="T10" fmla="*/ 83 w 83"/>
                      <a:gd name="T11" fmla="*/ 38 h 38"/>
                      <a:gd name="T12" fmla="*/ 0 w 83"/>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3" h="38">
                        <a:moveTo>
                          <a:pt x="0" y="38"/>
                        </a:moveTo>
                        <a:lnTo>
                          <a:pt x="1" y="22"/>
                        </a:lnTo>
                        <a:lnTo>
                          <a:pt x="8" y="8"/>
                        </a:lnTo>
                        <a:lnTo>
                          <a:pt x="12" y="0"/>
                        </a:lnTo>
                        <a:lnTo>
                          <a:pt x="68" y="0"/>
                        </a:lnTo>
                        <a:lnTo>
                          <a:pt x="83"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13" name="Group 173"/>
                <p:cNvGrpSpPr/>
                <p:nvPr/>
              </p:nvGrpSpPr>
              <p:grpSpPr bwMode="auto">
                <a:xfrm>
                  <a:off x="894" y="3612"/>
                  <a:ext cx="49" cy="23"/>
                  <a:chOff x="894" y="3612"/>
                  <a:chExt cx="49" cy="23"/>
                </a:xfrm>
              </p:grpSpPr>
              <p:sp>
                <p:nvSpPr>
                  <p:cNvPr id="138414" name="Freeform 174"/>
                  <p:cNvSpPr/>
                  <p:nvPr/>
                </p:nvSpPr>
                <p:spPr bwMode="auto">
                  <a:xfrm>
                    <a:off x="894" y="3612"/>
                    <a:ext cx="13" cy="23"/>
                  </a:xfrm>
                  <a:custGeom>
                    <a:avLst/>
                    <a:gdLst>
                      <a:gd name="T0" fmla="*/ 15 w 25"/>
                      <a:gd name="T1" fmla="*/ 69 h 69"/>
                      <a:gd name="T2" fmla="*/ 0 w 25"/>
                      <a:gd name="T3" fmla="*/ 28 h 69"/>
                      <a:gd name="T4" fmla="*/ 9 w 25"/>
                      <a:gd name="T5" fmla="*/ 0 h 69"/>
                      <a:gd name="T6" fmla="*/ 25 w 25"/>
                      <a:gd name="T7" fmla="*/ 32 h 69"/>
                      <a:gd name="T8" fmla="*/ 15 w 25"/>
                      <a:gd name="T9" fmla="*/ 69 h 69"/>
                    </a:gdLst>
                    <a:ahLst/>
                    <a:cxnLst>
                      <a:cxn ang="0">
                        <a:pos x="T0" y="T1"/>
                      </a:cxn>
                      <a:cxn ang="0">
                        <a:pos x="T2" y="T3"/>
                      </a:cxn>
                      <a:cxn ang="0">
                        <a:pos x="T4" y="T5"/>
                      </a:cxn>
                      <a:cxn ang="0">
                        <a:pos x="T6" y="T7"/>
                      </a:cxn>
                      <a:cxn ang="0">
                        <a:pos x="T8" y="T9"/>
                      </a:cxn>
                    </a:cxnLst>
                    <a:rect l="0" t="0" r="r" b="b"/>
                    <a:pathLst>
                      <a:path w="25" h="69">
                        <a:moveTo>
                          <a:pt x="15" y="69"/>
                        </a:moveTo>
                        <a:lnTo>
                          <a:pt x="0" y="28"/>
                        </a:lnTo>
                        <a:lnTo>
                          <a:pt x="9" y="0"/>
                        </a:lnTo>
                        <a:lnTo>
                          <a:pt x="25"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15" name="Freeform 175"/>
                  <p:cNvSpPr/>
                  <p:nvPr/>
                </p:nvSpPr>
                <p:spPr bwMode="auto">
                  <a:xfrm>
                    <a:off x="899" y="3613"/>
                    <a:ext cx="37" cy="10"/>
                  </a:xfrm>
                  <a:custGeom>
                    <a:avLst/>
                    <a:gdLst>
                      <a:gd name="T0" fmla="*/ 2 w 75"/>
                      <a:gd name="T1" fmla="*/ 0 h 32"/>
                      <a:gd name="T2" fmla="*/ 50 w 75"/>
                      <a:gd name="T3" fmla="*/ 0 h 32"/>
                      <a:gd name="T4" fmla="*/ 52 w 75"/>
                      <a:gd name="T5" fmla="*/ 3 h 32"/>
                      <a:gd name="T6" fmla="*/ 57 w 75"/>
                      <a:gd name="T7" fmla="*/ 15 h 32"/>
                      <a:gd name="T8" fmla="*/ 75 w 75"/>
                      <a:gd name="T9" fmla="*/ 32 h 32"/>
                      <a:gd name="T10" fmla="*/ 19 w 75"/>
                      <a:gd name="T11" fmla="*/ 32 h 32"/>
                      <a:gd name="T12" fmla="*/ 10 w 75"/>
                      <a:gd name="T13" fmla="*/ 22 h 32"/>
                      <a:gd name="T14" fmla="*/ 0 w 75"/>
                      <a:gd name="T15" fmla="*/ 7 h 32"/>
                      <a:gd name="T16" fmla="*/ 2 w 75"/>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2">
                        <a:moveTo>
                          <a:pt x="2" y="0"/>
                        </a:moveTo>
                        <a:lnTo>
                          <a:pt x="50" y="0"/>
                        </a:lnTo>
                        <a:lnTo>
                          <a:pt x="52" y="3"/>
                        </a:lnTo>
                        <a:lnTo>
                          <a:pt x="57" y="15"/>
                        </a:lnTo>
                        <a:lnTo>
                          <a:pt x="75" y="32"/>
                        </a:lnTo>
                        <a:lnTo>
                          <a:pt x="19" y="32"/>
                        </a:lnTo>
                        <a:lnTo>
                          <a:pt x="10"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16" name="Freeform 176"/>
                  <p:cNvSpPr/>
                  <p:nvPr/>
                </p:nvSpPr>
                <p:spPr bwMode="auto">
                  <a:xfrm>
                    <a:off x="902" y="3623"/>
                    <a:ext cx="41" cy="12"/>
                  </a:xfrm>
                  <a:custGeom>
                    <a:avLst/>
                    <a:gdLst>
                      <a:gd name="T0" fmla="*/ 0 w 81"/>
                      <a:gd name="T1" fmla="*/ 36 h 36"/>
                      <a:gd name="T2" fmla="*/ 1 w 81"/>
                      <a:gd name="T3" fmla="*/ 21 h 36"/>
                      <a:gd name="T4" fmla="*/ 5 w 81"/>
                      <a:gd name="T5" fmla="*/ 8 h 36"/>
                      <a:gd name="T6" fmla="*/ 12 w 81"/>
                      <a:gd name="T7" fmla="*/ 0 h 36"/>
                      <a:gd name="T8" fmla="*/ 68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21"/>
                        </a:lnTo>
                        <a:lnTo>
                          <a:pt x="5" y="8"/>
                        </a:lnTo>
                        <a:lnTo>
                          <a:pt x="12" y="0"/>
                        </a:lnTo>
                        <a:lnTo>
                          <a:pt x="68"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17" name="Group 177"/>
                <p:cNvGrpSpPr/>
                <p:nvPr/>
              </p:nvGrpSpPr>
              <p:grpSpPr bwMode="auto">
                <a:xfrm>
                  <a:off x="907" y="3625"/>
                  <a:ext cx="49" cy="23"/>
                  <a:chOff x="907" y="3625"/>
                  <a:chExt cx="49" cy="23"/>
                </a:xfrm>
              </p:grpSpPr>
              <p:sp>
                <p:nvSpPr>
                  <p:cNvPr id="138418" name="Freeform 178"/>
                  <p:cNvSpPr/>
                  <p:nvPr/>
                </p:nvSpPr>
                <p:spPr bwMode="auto">
                  <a:xfrm>
                    <a:off x="907" y="3625"/>
                    <a:ext cx="11" cy="23"/>
                  </a:xfrm>
                  <a:custGeom>
                    <a:avLst/>
                    <a:gdLst>
                      <a:gd name="T0" fmla="*/ 15 w 24"/>
                      <a:gd name="T1" fmla="*/ 68 h 68"/>
                      <a:gd name="T2" fmla="*/ 0 w 24"/>
                      <a:gd name="T3" fmla="*/ 27 h 68"/>
                      <a:gd name="T4" fmla="*/ 11 w 24"/>
                      <a:gd name="T5" fmla="*/ 0 h 68"/>
                      <a:gd name="T6" fmla="*/ 24 w 24"/>
                      <a:gd name="T7" fmla="*/ 30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1" y="0"/>
                        </a:lnTo>
                        <a:lnTo>
                          <a:pt x="24"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19" name="Freeform 179"/>
                  <p:cNvSpPr/>
                  <p:nvPr/>
                </p:nvSpPr>
                <p:spPr bwMode="auto">
                  <a:xfrm>
                    <a:off x="912" y="3626"/>
                    <a:ext cx="36" cy="9"/>
                  </a:xfrm>
                  <a:custGeom>
                    <a:avLst/>
                    <a:gdLst>
                      <a:gd name="T0" fmla="*/ 1 w 72"/>
                      <a:gd name="T1" fmla="*/ 0 h 29"/>
                      <a:gd name="T2" fmla="*/ 50 w 72"/>
                      <a:gd name="T3" fmla="*/ 0 h 29"/>
                      <a:gd name="T4" fmla="*/ 51 w 72"/>
                      <a:gd name="T5" fmla="*/ 2 h 29"/>
                      <a:gd name="T6" fmla="*/ 56 w 72"/>
                      <a:gd name="T7" fmla="*/ 11 h 29"/>
                      <a:gd name="T8" fmla="*/ 72 w 72"/>
                      <a:gd name="T9" fmla="*/ 29 h 29"/>
                      <a:gd name="T10" fmla="*/ 17 w 72"/>
                      <a:gd name="T11" fmla="*/ 29 h 29"/>
                      <a:gd name="T12" fmla="*/ 9 w 72"/>
                      <a:gd name="T13" fmla="*/ 20 h 29"/>
                      <a:gd name="T14" fmla="*/ 0 w 72"/>
                      <a:gd name="T15" fmla="*/ 6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50" y="0"/>
                        </a:lnTo>
                        <a:lnTo>
                          <a:pt x="51" y="2"/>
                        </a:lnTo>
                        <a:lnTo>
                          <a:pt x="56" y="11"/>
                        </a:lnTo>
                        <a:lnTo>
                          <a:pt x="72" y="29"/>
                        </a:lnTo>
                        <a:lnTo>
                          <a:pt x="17"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20" name="Freeform 180"/>
                  <p:cNvSpPr/>
                  <p:nvPr/>
                </p:nvSpPr>
                <p:spPr bwMode="auto">
                  <a:xfrm>
                    <a:off x="914" y="3636"/>
                    <a:ext cx="42" cy="12"/>
                  </a:xfrm>
                  <a:custGeom>
                    <a:avLst/>
                    <a:gdLst>
                      <a:gd name="T0" fmla="*/ 0 w 83"/>
                      <a:gd name="T1" fmla="*/ 36 h 36"/>
                      <a:gd name="T2" fmla="*/ 1 w 83"/>
                      <a:gd name="T3" fmla="*/ 19 h 36"/>
                      <a:gd name="T4" fmla="*/ 7 w 83"/>
                      <a:gd name="T5" fmla="*/ 7 h 36"/>
                      <a:gd name="T6" fmla="*/ 10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7"/>
                        </a:lnTo>
                        <a:lnTo>
                          <a:pt x="10"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21" name="Group 181"/>
                <p:cNvGrpSpPr/>
                <p:nvPr/>
              </p:nvGrpSpPr>
              <p:grpSpPr bwMode="auto">
                <a:xfrm>
                  <a:off x="919" y="3638"/>
                  <a:ext cx="49" cy="22"/>
                  <a:chOff x="919" y="3638"/>
                  <a:chExt cx="49" cy="22"/>
                </a:xfrm>
              </p:grpSpPr>
              <p:sp>
                <p:nvSpPr>
                  <p:cNvPr id="138422" name="Freeform 182"/>
                  <p:cNvSpPr/>
                  <p:nvPr/>
                </p:nvSpPr>
                <p:spPr bwMode="auto">
                  <a:xfrm>
                    <a:off x="919" y="3638"/>
                    <a:ext cx="13"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23" name="Freeform 183"/>
                  <p:cNvSpPr/>
                  <p:nvPr/>
                </p:nvSpPr>
                <p:spPr bwMode="auto">
                  <a:xfrm>
                    <a:off x="924" y="3638"/>
                    <a:ext cx="37" cy="10"/>
                  </a:xfrm>
                  <a:custGeom>
                    <a:avLst/>
                    <a:gdLst>
                      <a:gd name="T0" fmla="*/ 1 w 73"/>
                      <a:gd name="T1" fmla="*/ 0 h 30"/>
                      <a:gd name="T2" fmla="*/ 48 w 73"/>
                      <a:gd name="T3" fmla="*/ 0 h 30"/>
                      <a:gd name="T4" fmla="*/ 52 w 73"/>
                      <a:gd name="T5" fmla="*/ 3 h 30"/>
                      <a:gd name="T6" fmla="*/ 56 w 73"/>
                      <a:gd name="T7" fmla="*/ 12 h 30"/>
                      <a:gd name="T8" fmla="*/ 73 w 73"/>
                      <a:gd name="T9" fmla="*/ 30 h 30"/>
                      <a:gd name="T10" fmla="*/ 18 w 73"/>
                      <a:gd name="T11" fmla="*/ 30 h 30"/>
                      <a:gd name="T12" fmla="*/ 9 w 73"/>
                      <a:gd name="T13" fmla="*/ 21 h 30"/>
                      <a:gd name="T14" fmla="*/ 0 w 73"/>
                      <a:gd name="T15" fmla="*/ 5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48" y="0"/>
                        </a:lnTo>
                        <a:lnTo>
                          <a:pt x="52" y="3"/>
                        </a:lnTo>
                        <a:lnTo>
                          <a:pt x="56" y="12"/>
                        </a:lnTo>
                        <a:lnTo>
                          <a:pt x="73" y="30"/>
                        </a:lnTo>
                        <a:lnTo>
                          <a:pt x="18" y="30"/>
                        </a:lnTo>
                        <a:lnTo>
                          <a:pt x="9"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24" name="Freeform 184"/>
                  <p:cNvSpPr/>
                  <p:nvPr/>
                </p:nvSpPr>
                <p:spPr bwMode="auto">
                  <a:xfrm>
                    <a:off x="928" y="3648"/>
                    <a:ext cx="40" cy="12"/>
                  </a:xfrm>
                  <a:custGeom>
                    <a:avLst/>
                    <a:gdLst>
                      <a:gd name="T0" fmla="*/ 0 w 82"/>
                      <a:gd name="T1" fmla="*/ 36 h 36"/>
                      <a:gd name="T2" fmla="*/ 2 w 82"/>
                      <a:gd name="T3" fmla="*/ 19 h 36"/>
                      <a:gd name="T4" fmla="*/ 6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25" name="Group 185"/>
                <p:cNvGrpSpPr/>
                <p:nvPr/>
              </p:nvGrpSpPr>
              <p:grpSpPr bwMode="auto">
                <a:xfrm>
                  <a:off x="932" y="3651"/>
                  <a:ext cx="50" cy="22"/>
                  <a:chOff x="932" y="3651"/>
                  <a:chExt cx="50" cy="22"/>
                </a:xfrm>
              </p:grpSpPr>
              <p:sp>
                <p:nvSpPr>
                  <p:cNvPr id="138426" name="Freeform 186"/>
                  <p:cNvSpPr/>
                  <p:nvPr/>
                </p:nvSpPr>
                <p:spPr bwMode="auto">
                  <a:xfrm>
                    <a:off x="932" y="3651"/>
                    <a:ext cx="12" cy="22"/>
                  </a:xfrm>
                  <a:custGeom>
                    <a:avLst/>
                    <a:gdLst>
                      <a:gd name="T0" fmla="*/ 15 w 24"/>
                      <a:gd name="T1" fmla="*/ 67 h 67"/>
                      <a:gd name="T2" fmla="*/ 0 w 24"/>
                      <a:gd name="T3" fmla="*/ 26 h 67"/>
                      <a:gd name="T4" fmla="*/ 11 w 24"/>
                      <a:gd name="T5" fmla="*/ 0 h 67"/>
                      <a:gd name="T6" fmla="*/ 24 w 24"/>
                      <a:gd name="T7" fmla="*/ 30 h 67"/>
                      <a:gd name="T8" fmla="*/ 15 w 24"/>
                      <a:gd name="T9" fmla="*/ 67 h 67"/>
                    </a:gdLst>
                    <a:ahLst/>
                    <a:cxnLst>
                      <a:cxn ang="0">
                        <a:pos x="T0" y="T1"/>
                      </a:cxn>
                      <a:cxn ang="0">
                        <a:pos x="T2" y="T3"/>
                      </a:cxn>
                      <a:cxn ang="0">
                        <a:pos x="T4" y="T5"/>
                      </a:cxn>
                      <a:cxn ang="0">
                        <a:pos x="T6" y="T7"/>
                      </a:cxn>
                      <a:cxn ang="0">
                        <a:pos x="T8" y="T9"/>
                      </a:cxn>
                    </a:cxnLst>
                    <a:rect l="0" t="0" r="r" b="b"/>
                    <a:pathLst>
                      <a:path w="24" h="67">
                        <a:moveTo>
                          <a:pt x="15" y="67"/>
                        </a:moveTo>
                        <a:lnTo>
                          <a:pt x="0" y="26"/>
                        </a:lnTo>
                        <a:lnTo>
                          <a:pt x="11" y="0"/>
                        </a:lnTo>
                        <a:lnTo>
                          <a:pt x="24" y="30"/>
                        </a:lnTo>
                        <a:lnTo>
                          <a:pt x="15" y="67"/>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27" name="Freeform 187"/>
                  <p:cNvSpPr/>
                  <p:nvPr/>
                </p:nvSpPr>
                <p:spPr bwMode="auto">
                  <a:xfrm>
                    <a:off x="937" y="3651"/>
                    <a:ext cx="37" cy="10"/>
                  </a:xfrm>
                  <a:custGeom>
                    <a:avLst/>
                    <a:gdLst>
                      <a:gd name="T0" fmla="*/ 1 w 72"/>
                      <a:gd name="T1" fmla="*/ 0 h 29"/>
                      <a:gd name="T2" fmla="*/ 49 w 72"/>
                      <a:gd name="T3" fmla="*/ 0 h 29"/>
                      <a:gd name="T4" fmla="*/ 50 w 72"/>
                      <a:gd name="T5" fmla="*/ 2 h 29"/>
                      <a:gd name="T6" fmla="*/ 57 w 72"/>
                      <a:gd name="T7" fmla="*/ 11 h 29"/>
                      <a:gd name="T8" fmla="*/ 72 w 72"/>
                      <a:gd name="T9" fmla="*/ 29 h 29"/>
                      <a:gd name="T10" fmla="*/ 18 w 72"/>
                      <a:gd name="T11" fmla="*/ 29 h 29"/>
                      <a:gd name="T12" fmla="*/ 9 w 72"/>
                      <a:gd name="T13" fmla="*/ 20 h 29"/>
                      <a:gd name="T14" fmla="*/ 0 w 72"/>
                      <a:gd name="T15" fmla="*/ 5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49" y="0"/>
                        </a:lnTo>
                        <a:lnTo>
                          <a:pt x="50" y="2"/>
                        </a:lnTo>
                        <a:lnTo>
                          <a:pt x="57" y="11"/>
                        </a:lnTo>
                        <a:lnTo>
                          <a:pt x="72"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28" name="Freeform 188"/>
                  <p:cNvSpPr/>
                  <p:nvPr/>
                </p:nvSpPr>
                <p:spPr bwMode="auto">
                  <a:xfrm>
                    <a:off x="940" y="3662"/>
                    <a:ext cx="42" cy="11"/>
                  </a:xfrm>
                  <a:custGeom>
                    <a:avLst/>
                    <a:gdLst>
                      <a:gd name="T0" fmla="*/ 0 w 83"/>
                      <a:gd name="T1" fmla="*/ 35 h 35"/>
                      <a:gd name="T2" fmla="*/ 3 w 83"/>
                      <a:gd name="T3" fmla="*/ 19 h 35"/>
                      <a:gd name="T4" fmla="*/ 7 w 83"/>
                      <a:gd name="T5" fmla="*/ 7 h 35"/>
                      <a:gd name="T6" fmla="*/ 11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3" y="19"/>
                        </a:lnTo>
                        <a:lnTo>
                          <a:pt x="7" y="7"/>
                        </a:lnTo>
                        <a:lnTo>
                          <a:pt x="11"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429" name="Group 189"/>
              <p:cNvGrpSpPr/>
              <p:nvPr/>
            </p:nvGrpSpPr>
            <p:grpSpPr bwMode="auto">
              <a:xfrm>
                <a:off x="944" y="3665"/>
                <a:ext cx="99" cy="74"/>
                <a:chOff x="944" y="3665"/>
                <a:chExt cx="99" cy="74"/>
              </a:xfrm>
            </p:grpSpPr>
            <p:grpSp>
              <p:nvGrpSpPr>
                <p:cNvPr id="138430" name="Group 190"/>
                <p:cNvGrpSpPr/>
                <p:nvPr/>
              </p:nvGrpSpPr>
              <p:grpSpPr bwMode="auto">
                <a:xfrm>
                  <a:off x="944" y="3665"/>
                  <a:ext cx="49" cy="23"/>
                  <a:chOff x="944" y="3665"/>
                  <a:chExt cx="49" cy="23"/>
                </a:xfrm>
              </p:grpSpPr>
              <p:sp>
                <p:nvSpPr>
                  <p:cNvPr id="138431" name="Freeform 191"/>
                  <p:cNvSpPr/>
                  <p:nvPr/>
                </p:nvSpPr>
                <p:spPr bwMode="auto">
                  <a:xfrm>
                    <a:off x="944" y="3665"/>
                    <a:ext cx="13" cy="23"/>
                  </a:xfrm>
                  <a:custGeom>
                    <a:avLst/>
                    <a:gdLst>
                      <a:gd name="T0" fmla="*/ 16 w 25"/>
                      <a:gd name="T1" fmla="*/ 69 h 69"/>
                      <a:gd name="T2" fmla="*/ 0 w 25"/>
                      <a:gd name="T3" fmla="*/ 27 h 69"/>
                      <a:gd name="T4" fmla="*/ 9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9"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32" name="Freeform 192"/>
                  <p:cNvSpPr/>
                  <p:nvPr/>
                </p:nvSpPr>
                <p:spPr bwMode="auto">
                  <a:xfrm>
                    <a:off x="949" y="3666"/>
                    <a:ext cx="37" cy="10"/>
                  </a:xfrm>
                  <a:custGeom>
                    <a:avLst/>
                    <a:gdLst>
                      <a:gd name="T0" fmla="*/ 2 w 75"/>
                      <a:gd name="T1" fmla="*/ 0 h 31"/>
                      <a:gd name="T2" fmla="*/ 50 w 75"/>
                      <a:gd name="T3" fmla="*/ 0 h 31"/>
                      <a:gd name="T4" fmla="*/ 52 w 75"/>
                      <a:gd name="T5" fmla="*/ 4 h 31"/>
                      <a:gd name="T6" fmla="*/ 57 w 75"/>
                      <a:gd name="T7" fmla="*/ 13 h 31"/>
                      <a:gd name="T8" fmla="*/ 75 w 75"/>
                      <a:gd name="T9" fmla="*/ 31 h 31"/>
                      <a:gd name="T10" fmla="*/ 19 w 75"/>
                      <a:gd name="T11" fmla="*/ 31 h 31"/>
                      <a:gd name="T12" fmla="*/ 11 w 75"/>
                      <a:gd name="T13" fmla="*/ 22 h 31"/>
                      <a:gd name="T14" fmla="*/ 0 w 75"/>
                      <a:gd name="T15" fmla="*/ 7 h 31"/>
                      <a:gd name="T16" fmla="*/ 2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2" y="0"/>
                        </a:moveTo>
                        <a:lnTo>
                          <a:pt x="50" y="0"/>
                        </a:lnTo>
                        <a:lnTo>
                          <a:pt x="52" y="4"/>
                        </a:lnTo>
                        <a:lnTo>
                          <a:pt x="57" y="13"/>
                        </a:lnTo>
                        <a:lnTo>
                          <a:pt x="75" y="31"/>
                        </a:lnTo>
                        <a:lnTo>
                          <a:pt x="19" y="31"/>
                        </a:lnTo>
                        <a:lnTo>
                          <a:pt x="11"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33" name="Freeform 193"/>
                  <p:cNvSpPr/>
                  <p:nvPr/>
                </p:nvSpPr>
                <p:spPr bwMode="auto">
                  <a:xfrm>
                    <a:off x="953" y="3676"/>
                    <a:ext cx="40" cy="12"/>
                  </a:xfrm>
                  <a:custGeom>
                    <a:avLst/>
                    <a:gdLst>
                      <a:gd name="T0" fmla="*/ 0 w 82"/>
                      <a:gd name="T1" fmla="*/ 36 h 36"/>
                      <a:gd name="T2" fmla="*/ 2 w 82"/>
                      <a:gd name="T3" fmla="*/ 20 h 36"/>
                      <a:gd name="T4" fmla="*/ 5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5"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34" name="Group 194"/>
                <p:cNvGrpSpPr/>
                <p:nvPr/>
              </p:nvGrpSpPr>
              <p:grpSpPr bwMode="auto">
                <a:xfrm>
                  <a:off x="957" y="3678"/>
                  <a:ext cx="48" cy="23"/>
                  <a:chOff x="957" y="3678"/>
                  <a:chExt cx="48" cy="23"/>
                </a:xfrm>
              </p:grpSpPr>
              <p:sp>
                <p:nvSpPr>
                  <p:cNvPr id="138435" name="Freeform 195"/>
                  <p:cNvSpPr/>
                  <p:nvPr/>
                </p:nvSpPr>
                <p:spPr bwMode="auto">
                  <a:xfrm>
                    <a:off x="957" y="3678"/>
                    <a:ext cx="11" cy="23"/>
                  </a:xfrm>
                  <a:custGeom>
                    <a:avLst/>
                    <a:gdLst>
                      <a:gd name="T0" fmla="*/ 13 w 24"/>
                      <a:gd name="T1" fmla="*/ 70 h 70"/>
                      <a:gd name="T2" fmla="*/ 0 w 24"/>
                      <a:gd name="T3" fmla="*/ 27 h 70"/>
                      <a:gd name="T4" fmla="*/ 9 w 24"/>
                      <a:gd name="T5" fmla="*/ 0 h 70"/>
                      <a:gd name="T6" fmla="*/ 24 w 24"/>
                      <a:gd name="T7" fmla="*/ 31 h 70"/>
                      <a:gd name="T8" fmla="*/ 13 w 24"/>
                      <a:gd name="T9" fmla="*/ 70 h 70"/>
                    </a:gdLst>
                    <a:ahLst/>
                    <a:cxnLst>
                      <a:cxn ang="0">
                        <a:pos x="T0" y="T1"/>
                      </a:cxn>
                      <a:cxn ang="0">
                        <a:pos x="T2" y="T3"/>
                      </a:cxn>
                      <a:cxn ang="0">
                        <a:pos x="T4" y="T5"/>
                      </a:cxn>
                      <a:cxn ang="0">
                        <a:pos x="T6" y="T7"/>
                      </a:cxn>
                      <a:cxn ang="0">
                        <a:pos x="T8" y="T9"/>
                      </a:cxn>
                    </a:cxnLst>
                    <a:rect l="0" t="0" r="r" b="b"/>
                    <a:pathLst>
                      <a:path w="24" h="70">
                        <a:moveTo>
                          <a:pt x="13" y="70"/>
                        </a:moveTo>
                        <a:lnTo>
                          <a:pt x="0" y="27"/>
                        </a:lnTo>
                        <a:lnTo>
                          <a:pt x="9" y="0"/>
                        </a:lnTo>
                        <a:lnTo>
                          <a:pt x="24" y="31"/>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36" name="Freeform 196"/>
                  <p:cNvSpPr/>
                  <p:nvPr/>
                </p:nvSpPr>
                <p:spPr bwMode="auto">
                  <a:xfrm>
                    <a:off x="961" y="3678"/>
                    <a:ext cx="37" cy="10"/>
                  </a:xfrm>
                  <a:custGeom>
                    <a:avLst/>
                    <a:gdLst>
                      <a:gd name="T0" fmla="*/ 2 w 74"/>
                      <a:gd name="T1" fmla="*/ 0 h 30"/>
                      <a:gd name="T2" fmla="*/ 50 w 74"/>
                      <a:gd name="T3" fmla="*/ 0 h 30"/>
                      <a:gd name="T4" fmla="*/ 52 w 74"/>
                      <a:gd name="T5" fmla="*/ 3 h 30"/>
                      <a:gd name="T6" fmla="*/ 56 w 74"/>
                      <a:gd name="T7" fmla="*/ 12 h 30"/>
                      <a:gd name="T8" fmla="*/ 74 w 74"/>
                      <a:gd name="T9" fmla="*/ 30 h 30"/>
                      <a:gd name="T10" fmla="*/ 19 w 74"/>
                      <a:gd name="T11" fmla="*/ 30 h 30"/>
                      <a:gd name="T12" fmla="*/ 11 w 74"/>
                      <a:gd name="T13" fmla="*/ 20 h 30"/>
                      <a:gd name="T14" fmla="*/ 0 w 74"/>
                      <a:gd name="T15" fmla="*/ 6 h 30"/>
                      <a:gd name="T16" fmla="*/ 2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2" y="0"/>
                        </a:moveTo>
                        <a:lnTo>
                          <a:pt x="50" y="0"/>
                        </a:lnTo>
                        <a:lnTo>
                          <a:pt x="52" y="3"/>
                        </a:lnTo>
                        <a:lnTo>
                          <a:pt x="56" y="12"/>
                        </a:lnTo>
                        <a:lnTo>
                          <a:pt x="74" y="30"/>
                        </a:lnTo>
                        <a:lnTo>
                          <a:pt x="19" y="30"/>
                        </a:lnTo>
                        <a:lnTo>
                          <a:pt x="11"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37" name="Freeform 197"/>
                  <p:cNvSpPr/>
                  <p:nvPr/>
                </p:nvSpPr>
                <p:spPr bwMode="auto">
                  <a:xfrm>
                    <a:off x="964" y="3688"/>
                    <a:ext cx="41" cy="13"/>
                  </a:xfrm>
                  <a:custGeom>
                    <a:avLst/>
                    <a:gdLst>
                      <a:gd name="T0" fmla="*/ 0 w 82"/>
                      <a:gd name="T1" fmla="*/ 38 h 38"/>
                      <a:gd name="T2" fmla="*/ 2 w 82"/>
                      <a:gd name="T3" fmla="*/ 21 h 38"/>
                      <a:gd name="T4" fmla="*/ 7 w 82"/>
                      <a:gd name="T5" fmla="*/ 8 h 38"/>
                      <a:gd name="T6" fmla="*/ 11 w 82"/>
                      <a:gd name="T7" fmla="*/ 0 h 38"/>
                      <a:gd name="T8" fmla="*/ 68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2" y="21"/>
                        </a:lnTo>
                        <a:lnTo>
                          <a:pt x="7" y="8"/>
                        </a:lnTo>
                        <a:lnTo>
                          <a:pt x="11" y="0"/>
                        </a:lnTo>
                        <a:lnTo>
                          <a:pt x="68"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38" name="Group 198"/>
                <p:cNvGrpSpPr/>
                <p:nvPr/>
              </p:nvGrpSpPr>
              <p:grpSpPr bwMode="auto">
                <a:xfrm>
                  <a:off x="969" y="3690"/>
                  <a:ext cx="49" cy="23"/>
                  <a:chOff x="969" y="3690"/>
                  <a:chExt cx="49" cy="23"/>
                </a:xfrm>
              </p:grpSpPr>
              <p:sp>
                <p:nvSpPr>
                  <p:cNvPr id="138439" name="Freeform 199"/>
                  <p:cNvSpPr/>
                  <p:nvPr/>
                </p:nvSpPr>
                <p:spPr bwMode="auto">
                  <a:xfrm>
                    <a:off x="969" y="3690"/>
                    <a:ext cx="13" cy="23"/>
                  </a:xfrm>
                  <a:custGeom>
                    <a:avLst/>
                    <a:gdLst>
                      <a:gd name="T0" fmla="*/ 15 w 25"/>
                      <a:gd name="T1" fmla="*/ 70 h 70"/>
                      <a:gd name="T2" fmla="*/ 0 w 25"/>
                      <a:gd name="T3" fmla="*/ 29 h 70"/>
                      <a:gd name="T4" fmla="*/ 9 w 25"/>
                      <a:gd name="T5" fmla="*/ 0 h 70"/>
                      <a:gd name="T6" fmla="*/ 25 w 25"/>
                      <a:gd name="T7" fmla="*/ 33 h 70"/>
                      <a:gd name="T8" fmla="*/ 15 w 25"/>
                      <a:gd name="T9" fmla="*/ 70 h 70"/>
                    </a:gdLst>
                    <a:ahLst/>
                    <a:cxnLst>
                      <a:cxn ang="0">
                        <a:pos x="T0" y="T1"/>
                      </a:cxn>
                      <a:cxn ang="0">
                        <a:pos x="T2" y="T3"/>
                      </a:cxn>
                      <a:cxn ang="0">
                        <a:pos x="T4" y="T5"/>
                      </a:cxn>
                      <a:cxn ang="0">
                        <a:pos x="T6" y="T7"/>
                      </a:cxn>
                      <a:cxn ang="0">
                        <a:pos x="T8" y="T9"/>
                      </a:cxn>
                    </a:cxnLst>
                    <a:rect l="0" t="0" r="r" b="b"/>
                    <a:pathLst>
                      <a:path w="25" h="70">
                        <a:moveTo>
                          <a:pt x="15" y="70"/>
                        </a:moveTo>
                        <a:lnTo>
                          <a:pt x="0" y="29"/>
                        </a:lnTo>
                        <a:lnTo>
                          <a:pt x="9" y="0"/>
                        </a:lnTo>
                        <a:lnTo>
                          <a:pt x="25" y="33"/>
                        </a:lnTo>
                        <a:lnTo>
                          <a:pt x="15"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40" name="Freeform 200"/>
                  <p:cNvSpPr/>
                  <p:nvPr/>
                </p:nvSpPr>
                <p:spPr bwMode="auto">
                  <a:xfrm>
                    <a:off x="974" y="3691"/>
                    <a:ext cx="37" cy="10"/>
                  </a:xfrm>
                  <a:custGeom>
                    <a:avLst/>
                    <a:gdLst>
                      <a:gd name="T0" fmla="*/ 2 w 75"/>
                      <a:gd name="T1" fmla="*/ 0 h 31"/>
                      <a:gd name="T2" fmla="*/ 50 w 75"/>
                      <a:gd name="T3" fmla="*/ 0 h 31"/>
                      <a:gd name="T4" fmla="*/ 52 w 75"/>
                      <a:gd name="T5" fmla="*/ 2 h 31"/>
                      <a:gd name="T6" fmla="*/ 57 w 75"/>
                      <a:gd name="T7" fmla="*/ 11 h 31"/>
                      <a:gd name="T8" fmla="*/ 75 w 75"/>
                      <a:gd name="T9" fmla="*/ 31 h 31"/>
                      <a:gd name="T10" fmla="*/ 19 w 75"/>
                      <a:gd name="T11" fmla="*/ 31 h 31"/>
                      <a:gd name="T12" fmla="*/ 9 w 75"/>
                      <a:gd name="T13" fmla="*/ 22 h 31"/>
                      <a:gd name="T14" fmla="*/ 0 w 75"/>
                      <a:gd name="T15" fmla="*/ 6 h 31"/>
                      <a:gd name="T16" fmla="*/ 2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2" y="0"/>
                        </a:moveTo>
                        <a:lnTo>
                          <a:pt x="50" y="0"/>
                        </a:lnTo>
                        <a:lnTo>
                          <a:pt x="52" y="2"/>
                        </a:lnTo>
                        <a:lnTo>
                          <a:pt x="57" y="11"/>
                        </a:lnTo>
                        <a:lnTo>
                          <a:pt x="75" y="31"/>
                        </a:lnTo>
                        <a:lnTo>
                          <a:pt x="19" y="31"/>
                        </a:lnTo>
                        <a:lnTo>
                          <a:pt x="9" y="22"/>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41" name="Freeform 201"/>
                  <p:cNvSpPr/>
                  <p:nvPr/>
                </p:nvSpPr>
                <p:spPr bwMode="auto">
                  <a:xfrm>
                    <a:off x="977" y="3701"/>
                    <a:ext cx="41" cy="12"/>
                  </a:xfrm>
                  <a:custGeom>
                    <a:avLst/>
                    <a:gdLst>
                      <a:gd name="T0" fmla="*/ 0 w 81"/>
                      <a:gd name="T1" fmla="*/ 36 h 36"/>
                      <a:gd name="T2" fmla="*/ 1 w 81"/>
                      <a:gd name="T3" fmla="*/ 19 h 36"/>
                      <a:gd name="T4" fmla="*/ 6 w 81"/>
                      <a:gd name="T5" fmla="*/ 7 h 36"/>
                      <a:gd name="T6" fmla="*/ 12 w 81"/>
                      <a:gd name="T7" fmla="*/ 0 h 36"/>
                      <a:gd name="T8" fmla="*/ 68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6" y="7"/>
                        </a:lnTo>
                        <a:lnTo>
                          <a:pt x="12" y="0"/>
                        </a:lnTo>
                        <a:lnTo>
                          <a:pt x="68"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42" name="Group 202"/>
                <p:cNvGrpSpPr/>
                <p:nvPr/>
              </p:nvGrpSpPr>
              <p:grpSpPr bwMode="auto">
                <a:xfrm>
                  <a:off x="982" y="3703"/>
                  <a:ext cx="49" cy="23"/>
                  <a:chOff x="982" y="3703"/>
                  <a:chExt cx="49" cy="23"/>
                </a:xfrm>
              </p:grpSpPr>
              <p:sp>
                <p:nvSpPr>
                  <p:cNvPr id="138443" name="Freeform 203"/>
                  <p:cNvSpPr/>
                  <p:nvPr/>
                </p:nvSpPr>
                <p:spPr bwMode="auto">
                  <a:xfrm>
                    <a:off x="982" y="3703"/>
                    <a:ext cx="13" cy="23"/>
                  </a:xfrm>
                  <a:custGeom>
                    <a:avLst/>
                    <a:gdLst>
                      <a:gd name="T0" fmla="*/ 14 w 25"/>
                      <a:gd name="T1" fmla="*/ 68 h 68"/>
                      <a:gd name="T2" fmla="*/ 0 w 25"/>
                      <a:gd name="T3" fmla="*/ 27 h 68"/>
                      <a:gd name="T4" fmla="*/ 10 w 25"/>
                      <a:gd name="T5" fmla="*/ 0 h 68"/>
                      <a:gd name="T6" fmla="*/ 25 w 25"/>
                      <a:gd name="T7" fmla="*/ 31 h 68"/>
                      <a:gd name="T8" fmla="*/ 14 w 25"/>
                      <a:gd name="T9" fmla="*/ 68 h 68"/>
                    </a:gdLst>
                    <a:ahLst/>
                    <a:cxnLst>
                      <a:cxn ang="0">
                        <a:pos x="T0" y="T1"/>
                      </a:cxn>
                      <a:cxn ang="0">
                        <a:pos x="T2" y="T3"/>
                      </a:cxn>
                      <a:cxn ang="0">
                        <a:pos x="T4" y="T5"/>
                      </a:cxn>
                      <a:cxn ang="0">
                        <a:pos x="T6" y="T7"/>
                      </a:cxn>
                      <a:cxn ang="0">
                        <a:pos x="T8" y="T9"/>
                      </a:cxn>
                    </a:cxnLst>
                    <a:rect l="0" t="0" r="r" b="b"/>
                    <a:pathLst>
                      <a:path w="25" h="68">
                        <a:moveTo>
                          <a:pt x="14" y="68"/>
                        </a:moveTo>
                        <a:lnTo>
                          <a:pt x="0" y="27"/>
                        </a:lnTo>
                        <a:lnTo>
                          <a:pt x="10" y="0"/>
                        </a:lnTo>
                        <a:lnTo>
                          <a:pt x="25"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44" name="Freeform 204"/>
                  <p:cNvSpPr/>
                  <p:nvPr/>
                </p:nvSpPr>
                <p:spPr bwMode="auto">
                  <a:xfrm>
                    <a:off x="987" y="3703"/>
                    <a:ext cx="37" cy="10"/>
                  </a:xfrm>
                  <a:custGeom>
                    <a:avLst/>
                    <a:gdLst>
                      <a:gd name="T0" fmla="*/ 1 w 73"/>
                      <a:gd name="T1" fmla="*/ 0 h 30"/>
                      <a:gd name="T2" fmla="*/ 50 w 73"/>
                      <a:gd name="T3" fmla="*/ 0 h 30"/>
                      <a:gd name="T4" fmla="*/ 51 w 73"/>
                      <a:gd name="T5" fmla="*/ 3 h 30"/>
                      <a:gd name="T6" fmla="*/ 56 w 73"/>
                      <a:gd name="T7" fmla="*/ 12 h 30"/>
                      <a:gd name="T8" fmla="*/ 73 w 73"/>
                      <a:gd name="T9" fmla="*/ 30 h 30"/>
                      <a:gd name="T10" fmla="*/ 18 w 73"/>
                      <a:gd name="T11" fmla="*/ 30 h 30"/>
                      <a:gd name="T12" fmla="*/ 9 w 73"/>
                      <a:gd name="T13" fmla="*/ 21 h 30"/>
                      <a:gd name="T14" fmla="*/ 0 w 73"/>
                      <a:gd name="T15" fmla="*/ 7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50" y="0"/>
                        </a:lnTo>
                        <a:lnTo>
                          <a:pt x="51" y="3"/>
                        </a:lnTo>
                        <a:lnTo>
                          <a:pt x="56" y="12"/>
                        </a:lnTo>
                        <a:lnTo>
                          <a:pt x="73" y="30"/>
                        </a:lnTo>
                        <a:lnTo>
                          <a:pt x="18" y="30"/>
                        </a:lnTo>
                        <a:lnTo>
                          <a:pt x="9" y="21"/>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45" name="Freeform 205"/>
                  <p:cNvSpPr/>
                  <p:nvPr/>
                </p:nvSpPr>
                <p:spPr bwMode="auto">
                  <a:xfrm>
                    <a:off x="989" y="3714"/>
                    <a:ext cx="42" cy="12"/>
                  </a:xfrm>
                  <a:custGeom>
                    <a:avLst/>
                    <a:gdLst>
                      <a:gd name="T0" fmla="*/ 0 w 83"/>
                      <a:gd name="T1" fmla="*/ 36 h 36"/>
                      <a:gd name="T2" fmla="*/ 1 w 83"/>
                      <a:gd name="T3" fmla="*/ 19 h 36"/>
                      <a:gd name="T4" fmla="*/ 6 w 83"/>
                      <a:gd name="T5" fmla="*/ 8 h 36"/>
                      <a:gd name="T6" fmla="*/ 13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6" y="8"/>
                        </a:lnTo>
                        <a:lnTo>
                          <a:pt x="13"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46" name="Group 206"/>
                <p:cNvGrpSpPr/>
                <p:nvPr/>
              </p:nvGrpSpPr>
              <p:grpSpPr bwMode="auto">
                <a:xfrm>
                  <a:off x="995" y="3716"/>
                  <a:ext cx="48" cy="23"/>
                  <a:chOff x="995" y="3716"/>
                  <a:chExt cx="48" cy="23"/>
                </a:xfrm>
              </p:grpSpPr>
              <p:sp>
                <p:nvSpPr>
                  <p:cNvPr id="138447" name="Freeform 207"/>
                  <p:cNvSpPr/>
                  <p:nvPr/>
                </p:nvSpPr>
                <p:spPr bwMode="auto">
                  <a:xfrm>
                    <a:off x="995" y="3716"/>
                    <a:ext cx="11" cy="23"/>
                  </a:xfrm>
                  <a:custGeom>
                    <a:avLst/>
                    <a:gdLst>
                      <a:gd name="T0" fmla="*/ 15 w 24"/>
                      <a:gd name="T1" fmla="*/ 68 h 68"/>
                      <a:gd name="T2" fmla="*/ 0 w 24"/>
                      <a:gd name="T3" fmla="*/ 27 h 68"/>
                      <a:gd name="T4" fmla="*/ 10 w 24"/>
                      <a:gd name="T5" fmla="*/ 0 h 68"/>
                      <a:gd name="T6" fmla="*/ 24 w 24"/>
                      <a:gd name="T7" fmla="*/ 30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7"/>
                        </a:lnTo>
                        <a:lnTo>
                          <a:pt x="10" y="0"/>
                        </a:lnTo>
                        <a:lnTo>
                          <a:pt x="24"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48" name="Freeform 208"/>
                  <p:cNvSpPr/>
                  <p:nvPr/>
                </p:nvSpPr>
                <p:spPr bwMode="auto">
                  <a:xfrm>
                    <a:off x="999" y="3717"/>
                    <a:ext cx="38" cy="9"/>
                  </a:xfrm>
                  <a:custGeom>
                    <a:avLst/>
                    <a:gdLst>
                      <a:gd name="T0" fmla="*/ 1 w 74"/>
                      <a:gd name="T1" fmla="*/ 0 h 29"/>
                      <a:gd name="T2" fmla="*/ 49 w 74"/>
                      <a:gd name="T3" fmla="*/ 0 h 29"/>
                      <a:gd name="T4" fmla="*/ 52 w 74"/>
                      <a:gd name="T5" fmla="*/ 3 h 29"/>
                      <a:gd name="T6" fmla="*/ 56 w 74"/>
                      <a:gd name="T7" fmla="*/ 11 h 29"/>
                      <a:gd name="T8" fmla="*/ 74 w 74"/>
                      <a:gd name="T9" fmla="*/ 29 h 29"/>
                      <a:gd name="T10" fmla="*/ 18 w 74"/>
                      <a:gd name="T11" fmla="*/ 29 h 29"/>
                      <a:gd name="T12" fmla="*/ 9 w 74"/>
                      <a:gd name="T13" fmla="*/ 20 h 29"/>
                      <a:gd name="T14" fmla="*/ 0 w 74"/>
                      <a:gd name="T15" fmla="*/ 6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49" y="0"/>
                        </a:lnTo>
                        <a:lnTo>
                          <a:pt x="52" y="3"/>
                        </a:lnTo>
                        <a:lnTo>
                          <a:pt x="56" y="11"/>
                        </a:lnTo>
                        <a:lnTo>
                          <a:pt x="74"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49" name="Freeform 209"/>
                  <p:cNvSpPr/>
                  <p:nvPr/>
                </p:nvSpPr>
                <p:spPr bwMode="auto">
                  <a:xfrm>
                    <a:off x="1003" y="3727"/>
                    <a:ext cx="40" cy="12"/>
                  </a:xfrm>
                  <a:custGeom>
                    <a:avLst/>
                    <a:gdLst>
                      <a:gd name="T0" fmla="*/ 0 w 82"/>
                      <a:gd name="T1" fmla="*/ 36 h 36"/>
                      <a:gd name="T2" fmla="*/ 1 w 82"/>
                      <a:gd name="T3" fmla="*/ 19 h 36"/>
                      <a:gd name="T4" fmla="*/ 5 w 82"/>
                      <a:gd name="T5" fmla="*/ 7 h 36"/>
                      <a:gd name="T6" fmla="*/ 11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5" y="7"/>
                        </a:lnTo>
                        <a:lnTo>
                          <a:pt x="11"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450" name="Group 210"/>
              <p:cNvGrpSpPr/>
              <p:nvPr/>
            </p:nvGrpSpPr>
            <p:grpSpPr bwMode="auto">
              <a:xfrm>
                <a:off x="1005" y="3727"/>
                <a:ext cx="49" cy="23"/>
                <a:chOff x="1005" y="3727"/>
                <a:chExt cx="49" cy="23"/>
              </a:xfrm>
            </p:grpSpPr>
            <p:sp>
              <p:nvSpPr>
                <p:cNvPr id="138451" name="Freeform 211"/>
                <p:cNvSpPr/>
                <p:nvPr/>
              </p:nvSpPr>
              <p:spPr bwMode="auto">
                <a:xfrm>
                  <a:off x="1005" y="3727"/>
                  <a:ext cx="12" cy="23"/>
                </a:xfrm>
                <a:custGeom>
                  <a:avLst/>
                  <a:gdLst>
                    <a:gd name="T0" fmla="*/ 16 w 25"/>
                    <a:gd name="T1" fmla="*/ 69 h 69"/>
                    <a:gd name="T2" fmla="*/ 0 w 25"/>
                    <a:gd name="T3" fmla="*/ 27 h 69"/>
                    <a:gd name="T4" fmla="*/ 12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2"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52" name="Freeform 212"/>
                <p:cNvSpPr/>
                <p:nvPr/>
              </p:nvSpPr>
              <p:spPr bwMode="auto">
                <a:xfrm>
                  <a:off x="1010" y="3728"/>
                  <a:ext cx="37" cy="10"/>
                </a:xfrm>
                <a:custGeom>
                  <a:avLst/>
                  <a:gdLst>
                    <a:gd name="T0" fmla="*/ 2 w 73"/>
                    <a:gd name="T1" fmla="*/ 0 h 31"/>
                    <a:gd name="T2" fmla="*/ 48 w 73"/>
                    <a:gd name="T3" fmla="*/ 0 h 31"/>
                    <a:gd name="T4" fmla="*/ 51 w 73"/>
                    <a:gd name="T5" fmla="*/ 4 h 31"/>
                    <a:gd name="T6" fmla="*/ 56 w 73"/>
                    <a:gd name="T7" fmla="*/ 13 h 31"/>
                    <a:gd name="T8" fmla="*/ 73 w 73"/>
                    <a:gd name="T9" fmla="*/ 31 h 31"/>
                    <a:gd name="T10" fmla="*/ 18 w 73"/>
                    <a:gd name="T11" fmla="*/ 31 h 31"/>
                    <a:gd name="T12" fmla="*/ 9 w 73"/>
                    <a:gd name="T13" fmla="*/ 22 h 31"/>
                    <a:gd name="T14" fmla="*/ 0 w 73"/>
                    <a:gd name="T15" fmla="*/ 7 h 31"/>
                    <a:gd name="T16" fmla="*/ 2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2" y="0"/>
                      </a:moveTo>
                      <a:lnTo>
                        <a:pt x="48" y="0"/>
                      </a:lnTo>
                      <a:lnTo>
                        <a:pt x="51" y="4"/>
                      </a:lnTo>
                      <a:lnTo>
                        <a:pt x="56" y="13"/>
                      </a:lnTo>
                      <a:lnTo>
                        <a:pt x="73" y="31"/>
                      </a:lnTo>
                      <a:lnTo>
                        <a:pt x="18" y="31"/>
                      </a:lnTo>
                      <a:lnTo>
                        <a:pt x="9"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53" name="Freeform 213"/>
                <p:cNvSpPr/>
                <p:nvPr/>
              </p:nvSpPr>
              <p:spPr bwMode="auto">
                <a:xfrm>
                  <a:off x="1013" y="3738"/>
                  <a:ext cx="41" cy="12"/>
                </a:xfrm>
                <a:custGeom>
                  <a:avLst/>
                  <a:gdLst>
                    <a:gd name="T0" fmla="*/ 0 w 83"/>
                    <a:gd name="T1" fmla="*/ 36 h 36"/>
                    <a:gd name="T2" fmla="*/ 1 w 83"/>
                    <a:gd name="T3" fmla="*/ 20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54" name="Group 214"/>
              <p:cNvGrpSpPr/>
              <p:nvPr/>
            </p:nvGrpSpPr>
            <p:grpSpPr bwMode="auto">
              <a:xfrm>
                <a:off x="1018" y="3740"/>
                <a:ext cx="49" cy="22"/>
                <a:chOff x="1018" y="3740"/>
                <a:chExt cx="49" cy="22"/>
              </a:xfrm>
            </p:grpSpPr>
            <p:sp>
              <p:nvSpPr>
                <p:cNvPr id="138455" name="Freeform 215"/>
                <p:cNvSpPr/>
                <p:nvPr/>
              </p:nvSpPr>
              <p:spPr bwMode="auto">
                <a:xfrm>
                  <a:off x="1018" y="3740"/>
                  <a:ext cx="12"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56" name="Freeform 216"/>
                <p:cNvSpPr/>
                <p:nvPr/>
              </p:nvSpPr>
              <p:spPr bwMode="auto">
                <a:xfrm>
                  <a:off x="1022" y="3740"/>
                  <a:ext cx="38" cy="10"/>
                </a:xfrm>
                <a:custGeom>
                  <a:avLst/>
                  <a:gdLst>
                    <a:gd name="T0" fmla="*/ 2 w 74"/>
                    <a:gd name="T1" fmla="*/ 0 h 31"/>
                    <a:gd name="T2" fmla="*/ 49 w 74"/>
                    <a:gd name="T3" fmla="*/ 0 h 31"/>
                    <a:gd name="T4" fmla="*/ 51 w 74"/>
                    <a:gd name="T5" fmla="*/ 4 h 31"/>
                    <a:gd name="T6" fmla="*/ 57 w 74"/>
                    <a:gd name="T7" fmla="*/ 13 h 31"/>
                    <a:gd name="T8" fmla="*/ 74 w 74"/>
                    <a:gd name="T9" fmla="*/ 31 h 31"/>
                    <a:gd name="T10" fmla="*/ 18 w 74"/>
                    <a:gd name="T11" fmla="*/ 31 h 31"/>
                    <a:gd name="T12" fmla="*/ 10 w 74"/>
                    <a:gd name="T13" fmla="*/ 22 h 31"/>
                    <a:gd name="T14" fmla="*/ 0 w 74"/>
                    <a:gd name="T15" fmla="*/ 7 h 31"/>
                    <a:gd name="T16" fmla="*/ 2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2" y="0"/>
                      </a:moveTo>
                      <a:lnTo>
                        <a:pt x="49" y="0"/>
                      </a:lnTo>
                      <a:lnTo>
                        <a:pt x="51" y="4"/>
                      </a:lnTo>
                      <a:lnTo>
                        <a:pt x="57" y="13"/>
                      </a:lnTo>
                      <a:lnTo>
                        <a:pt x="74" y="31"/>
                      </a:lnTo>
                      <a:lnTo>
                        <a:pt x="18" y="31"/>
                      </a:lnTo>
                      <a:lnTo>
                        <a:pt x="10"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57" name="Freeform 217"/>
                <p:cNvSpPr/>
                <p:nvPr/>
              </p:nvSpPr>
              <p:spPr bwMode="auto">
                <a:xfrm>
                  <a:off x="1026" y="3750"/>
                  <a:ext cx="41" cy="12"/>
                </a:xfrm>
                <a:custGeom>
                  <a:avLst/>
                  <a:gdLst>
                    <a:gd name="T0" fmla="*/ 0 w 82"/>
                    <a:gd name="T1" fmla="*/ 36 h 36"/>
                    <a:gd name="T2" fmla="*/ 2 w 82"/>
                    <a:gd name="T3" fmla="*/ 21 h 36"/>
                    <a:gd name="T4" fmla="*/ 6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1"/>
                      </a:lnTo>
                      <a:lnTo>
                        <a:pt x="6"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58" name="Group 218"/>
              <p:cNvGrpSpPr/>
              <p:nvPr/>
            </p:nvGrpSpPr>
            <p:grpSpPr bwMode="auto">
              <a:xfrm>
                <a:off x="1030" y="3753"/>
                <a:ext cx="49" cy="23"/>
                <a:chOff x="1030" y="3753"/>
                <a:chExt cx="49" cy="23"/>
              </a:xfrm>
            </p:grpSpPr>
            <p:sp>
              <p:nvSpPr>
                <p:cNvPr id="138459" name="Freeform 219"/>
                <p:cNvSpPr/>
                <p:nvPr/>
              </p:nvSpPr>
              <p:spPr bwMode="auto">
                <a:xfrm>
                  <a:off x="1030" y="3753"/>
                  <a:ext cx="13" cy="23"/>
                </a:xfrm>
                <a:custGeom>
                  <a:avLst/>
                  <a:gdLst>
                    <a:gd name="T0" fmla="*/ 16 w 25"/>
                    <a:gd name="T1" fmla="*/ 68 h 68"/>
                    <a:gd name="T2" fmla="*/ 0 w 25"/>
                    <a:gd name="T3" fmla="*/ 27 h 68"/>
                    <a:gd name="T4" fmla="*/ 11 w 25"/>
                    <a:gd name="T5" fmla="*/ 0 h 68"/>
                    <a:gd name="T6" fmla="*/ 25 w 25"/>
                    <a:gd name="T7" fmla="*/ 32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2"/>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60" name="Freeform 220"/>
                <p:cNvSpPr/>
                <p:nvPr/>
              </p:nvSpPr>
              <p:spPr bwMode="auto">
                <a:xfrm>
                  <a:off x="1035" y="3753"/>
                  <a:ext cx="37" cy="11"/>
                </a:xfrm>
                <a:custGeom>
                  <a:avLst/>
                  <a:gdLst>
                    <a:gd name="T0" fmla="*/ 2 w 74"/>
                    <a:gd name="T1" fmla="*/ 0 h 31"/>
                    <a:gd name="T2" fmla="*/ 51 w 74"/>
                    <a:gd name="T3" fmla="*/ 0 h 31"/>
                    <a:gd name="T4" fmla="*/ 52 w 74"/>
                    <a:gd name="T5" fmla="*/ 4 h 31"/>
                    <a:gd name="T6" fmla="*/ 56 w 74"/>
                    <a:gd name="T7" fmla="*/ 13 h 31"/>
                    <a:gd name="T8" fmla="*/ 74 w 74"/>
                    <a:gd name="T9" fmla="*/ 31 h 31"/>
                    <a:gd name="T10" fmla="*/ 18 w 74"/>
                    <a:gd name="T11" fmla="*/ 31 h 31"/>
                    <a:gd name="T12" fmla="*/ 10 w 74"/>
                    <a:gd name="T13" fmla="*/ 22 h 31"/>
                    <a:gd name="T14" fmla="*/ 0 w 74"/>
                    <a:gd name="T15" fmla="*/ 7 h 31"/>
                    <a:gd name="T16" fmla="*/ 2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2" y="0"/>
                      </a:moveTo>
                      <a:lnTo>
                        <a:pt x="51" y="0"/>
                      </a:lnTo>
                      <a:lnTo>
                        <a:pt x="52" y="4"/>
                      </a:lnTo>
                      <a:lnTo>
                        <a:pt x="56" y="13"/>
                      </a:lnTo>
                      <a:lnTo>
                        <a:pt x="74" y="31"/>
                      </a:lnTo>
                      <a:lnTo>
                        <a:pt x="18" y="31"/>
                      </a:lnTo>
                      <a:lnTo>
                        <a:pt x="10" y="22"/>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61" name="Freeform 221"/>
                <p:cNvSpPr/>
                <p:nvPr/>
              </p:nvSpPr>
              <p:spPr bwMode="auto">
                <a:xfrm>
                  <a:off x="1039" y="3764"/>
                  <a:ext cx="40" cy="12"/>
                </a:xfrm>
                <a:custGeom>
                  <a:avLst/>
                  <a:gdLst>
                    <a:gd name="T0" fmla="*/ 0 w 82"/>
                    <a:gd name="T1" fmla="*/ 35 h 35"/>
                    <a:gd name="T2" fmla="*/ 2 w 82"/>
                    <a:gd name="T3" fmla="*/ 19 h 35"/>
                    <a:gd name="T4" fmla="*/ 7 w 82"/>
                    <a:gd name="T5" fmla="*/ 7 h 35"/>
                    <a:gd name="T6" fmla="*/ 11 w 82"/>
                    <a:gd name="T7" fmla="*/ 0 h 35"/>
                    <a:gd name="T8" fmla="*/ 67 w 82"/>
                    <a:gd name="T9" fmla="*/ 0 h 35"/>
                    <a:gd name="T10" fmla="*/ 82 w 82"/>
                    <a:gd name="T11" fmla="*/ 35 h 35"/>
                    <a:gd name="T12" fmla="*/ 0 w 82"/>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2" h="35">
                      <a:moveTo>
                        <a:pt x="0" y="35"/>
                      </a:moveTo>
                      <a:lnTo>
                        <a:pt x="2" y="19"/>
                      </a:lnTo>
                      <a:lnTo>
                        <a:pt x="7" y="7"/>
                      </a:lnTo>
                      <a:lnTo>
                        <a:pt x="11" y="0"/>
                      </a:lnTo>
                      <a:lnTo>
                        <a:pt x="67" y="0"/>
                      </a:lnTo>
                      <a:lnTo>
                        <a:pt x="82"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sp>
            <p:nvSpPr>
              <p:cNvPr id="138462" name="Freeform 222"/>
              <p:cNvSpPr/>
              <p:nvPr/>
            </p:nvSpPr>
            <p:spPr bwMode="auto">
              <a:xfrm>
                <a:off x="778" y="3535"/>
                <a:ext cx="12" cy="23"/>
              </a:xfrm>
              <a:custGeom>
                <a:avLst/>
                <a:gdLst>
                  <a:gd name="T0" fmla="*/ 13 w 24"/>
                  <a:gd name="T1" fmla="*/ 68 h 68"/>
                  <a:gd name="T2" fmla="*/ 0 w 24"/>
                  <a:gd name="T3" fmla="*/ 27 h 68"/>
                  <a:gd name="T4" fmla="*/ 9 w 24"/>
                  <a:gd name="T5" fmla="*/ 0 h 68"/>
                  <a:gd name="T6" fmla="*/ 24 w 24"/>
                  <a:gd name="T7" fmla="*/ 31 h 68"/>
                  <a:gd name="T8" fmla="*/ 13 w 24"/>
                  <a:gd name="T9" fmla="*/ 68 h 68"/>
                </a:gdLst>
                <a:ahLst/>
                <a:cxnLst>
                  <a:cxn ang="0">
                    <a:pos x="T0" y="T1"/>
                  </a:cxn>
                  <a:cxn ang="0">
                    <a:pos x="T2" y="T3"/>
                  </a:cxn>
                  <a:cxn ang="0">
                    <a:pos x="T4" y="T5"/>
                  </a:cxn>
                  <a:cxn ang="0">
                    <a:pos x="T6" y="T7"/>
                  </a:cxn>
                  <a:cxn ang="0">
                    <a:pos x="T8" y="T9"/>
                  </a:cxn>
                </a:cxnLst>
                <a:rect l="0" t="0" r="r" b="b"/>
                <a:pathLst>
                  <a:path w="24" h="68">
                    <a:moveTo>
                      <a:pt x="13" y="68"/>
                    </a:moveTo>
                    <a:lnTo>
                      <a:pt x="0" y="27"/>
                    </a:lnTo>
                    <a:lnTo>
                      <a:pt x="9" y="0"/>
                    </a:lnTo>
                    <a:lnTo>
                      <a:pt x="24" y="31"/>
                    </a:lnTo>
                    <a:lnTo>
                      <a:pt x="13"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63" name="Freeform 223"/>
              <p:cNvSpPr/>
              <p:nvPr/>
            </p:nvSpPr>
            <p:spPr bwMode="auto">
              <a:xfrm>
                <a:off x="783" y="3535"/>
                <a:ext cx="36" cy="11"/>
              </a:xfrm>
              <a:custGeom>
                <a:avLst/>
                <a:gdLst>
                  <a:gd name="T0" fmla="*/ 1 w 72"/>
                  <a:gd name="T1" fmla="*/ 0 h 31"/>
                  <a:gd name="T2" fmla="*/ 50 w 72"/>
                  <a:gd name="T3" fmla="*/ 0 h 31"/>
                  <a:gd name="T4" fmla="*/ 51 w 72"/>
                  <a:gd name="T5" fmla="*/ 4 h 31"/>
                  <a:gd name="T6" fmla="*/ 57 w 72"/>
                  <a:gd name="T7" fmla="*/ 13 h 31"/>
                  <a:gd name="T8" fmla="*/ 72 w 72"/>
                  <a:gd name="T9" fmla="*/ 31 h 31"/>
                  <a:gd name="T10" fmla="*/ 18 w 72"/>
                  <a:gd name="T11" fmla="*/ 31 h 31"/>
                  <a:gd name="T12" fmla="*/ 9 w 72"/>
                  <a:gd name="T13" fmla="*/ 22 h 31"/>
                  <a:gd name="T14" fmla="*/ 0 w 72"/>
                  <a:gd name="T15" fmla="*/ 7 h 31"/>
                  <a:gd name="T16" fmla="*/ 1 w 7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1">
                    <a:moveTo>
                      <a:pt x="1" y="0"/>
                    </a:moveTo>
                    <a:lnTo>
                      <a:pt x="50" y="0"/>
                    </a:lnTo>
                    <a:lnTo>
                      <a:pt x="51" y="4"/>
                    </a:lnTo>
                    <a:lnTo>
                      <a:pt x="57" y="13"/>
                    </a:lnTo>
                    <a:lnTo>
                      <a:pt x="72" y="31"/>
                    </a:lnTo>
                    <a:lnTo>
                      <a:pt x="18" y="31"/>
                    </a:lnTo>
                    <a:lnTo>
                      <a:pt x="9" y="22"/>
                    </a:lnTo>
                    <a:lnTo>
                      <a:pt x="0" y="7"/>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64" name="Freeform 224"/>
              <p:cNvSpPr/>
              <p:nvPr/>
            </p:nvSpPr>
            <p:spPr bwMode="auto">
              <a:xfrm>
                <a:off x="786" y="3546"/>
                <a:ext cx="41" cy="12"/>
              </a:xfrm>
              <a:custGeom>
                <a:avLst/>
                <a:gdLst>
                  <a:gd name="T0" fmla="*/ 0 w 83"/>
                  <a:gd name="T1" fmla="*/ 36 h 36"/>
                  <a:gd name="T2" fmla="*/ 3 w 83"/>
                  <a:gd name="T3" fmla="*/ 21 h 36"/>
                  <a:gd name="T4" fmla="*/ 7 w 83"/>
                  <a:gd name="T5" fmla="*/ 8 h 36"/>
                  <a:gd name="T6" fmla="*/ 12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3" y="21"/>
                    </a:lnTo>
                    <a:lnTo>
                      <a:pt x="7" y="8"/>
                    </a:lnTo>
                    <a:lnTo>
                      <a:pt x="12" y="0"/>
                    </a:lnTo>
                    <a:lnTo>
                      <a:pt x="67"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nvGrpSpPr>
              <p:cNvPr id="138465" name="Group 225"/>
              <p:cNvGrpSpPr/>
              <p:nvPr/>
            </p:nvGrpSpPr>
            <p:grpSpPr bwMode="auto">
              <a:xfrm>
                <a:off x="790" y="3547"/>
                <a:ext cx="49" cy="23"/>
                <a:chOff x="790" y="3547"/>
                <a:chExt cx="49" cy="23"/>
              </a:xfrm>
            </p:grpSpPr>
            <p:sp>
              <p:nvSpPr>
                <p:cNvPr id="138466" name="Freeform 226"/>
                <p:cNvSpPr/>
                <p:nvPr/>
              </p:nvSpPr>
              <p:spPr bwMode="auto">
                <a:xfrm>
                  <a:off x="790" y="3547"/>
                  <a:ext cx="12" cy="23"/>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67" name="Freeform 227"/>
                <p:cNvSpPr/>
                <p:nvPr/>
              </p:nvSpPr>
              <p:spPr bwMode="auto">
                <a:xfrm>
                  <a:off x="795" y="3548"/>
                  <a:ext cx="37" cy="10"/>
                </a:xfrm>
                <a:custGeom>
                  <a:avLst/>
                  <a:gdLst>
                    <a:gd name="T0" fmla="*/ 1 w 73"/>
                    <a:gd name="T1" fmla="*/ 0 h 29"/>
                    <a:gd name="T2" fmla="*/ 48 w 73"/>
                    <a:gd name="T3" fmla="*/ 0 h 29"/>
                    <a:gd name="T4" fmla="*/ 50 w 73"/>
                    <a:gd name="T5" fmla="*/ 2 h 29"/>
                    <a:gd name="T6" fmla="*/ 56 w 73"/>
                    <a:gd name="T7" fmla="*/ 11 h 29"/>
                    <a:gd name="T8" fmla="*/ 73 w 73"/>
                    <a:gd name="T9" fmla="*/ 29 h 29"/>
                    <a:gd name="T10" fmla="*/ 18 w 73"/>
                    <a:gd name="T11" fmla="*/ 29 h 29"/>
                    <a:gd name="T12" fmla="*/ 9 w 73"/>
                    <a:gd name="T13" fmla="*/ 20 h 29"/>
                    <a:gd name="T14" fmla="*/ 0 w 73"/>
                    <a:gd name="T15" fmla="*/ 6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48" y="0"/>
                      </a:lnTo>
                      <a:lnTo>
                        <a:pt x="50" y="2"/>
                      </a:lnTo>
                      <a:lnTo>
                        <a:pt x="56" y="11"/>
                      </a:lnTo>
                      <a:lnTo>
                        <a:pt x="73"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68" name="Freeform 228"/>
                <p:cNvSpPr/>
                <p:nvPr/>
              </p:nvSpPr>
              <p:spPr bwMode="auto">
                <a:xfrm>
                  <a:off x="798" y="3558"/>
                  <a:ext cx="41" cy="12"/>
                </a:xfrm>
                <a:custGeom>
                  <a:avLst/>
                  <a:gdLst>
                    <a:gd name="T0" fmla="*/ 0 w 82"/>
                    <a:gd name="T1" fmla="*/ 36 h 36"/>
                    <a:gd name="T2" fmla="*/ 2 w 82"/>
                    <a:gd name="T3" fmla="*/ 20 h 36"/>
                    <a:gd name="T4" fmla="*/ 7 w 82"/>
                    <a:gd name="T5" fmla="*/ 8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7" y="8"/>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69" name="Group 229"/>
              <p:cNvGrpSpPr/>
              <p:nvPr/>
            </p:nvGrpSpPr>
            <p:grpSpPr bwMode="auto">
              <a:xfrm>
                <a:off x="803" y="3560"/>
                <a:ext cx="49" cy="22"/>
                <a:chOff x="803" y="3560"/>
                <a:chExt cx="49" cy="22"/>
              </a:xfrm>
            </p:grpSpPr>
            <p:sp>
              <p:nvSpPr>
                <p:cNvPr id="138470" name="Freeform 230"/>
                <p:cNvSpPr/>
                <p:nvPr/>
              </p:nvSpPr>
              <p:spPr bwMode="auto">
                <a:xfrm>
                  <a:off x="803" y="3560"/>
                  <a:ext cx="12" cy="22"/>
                </a:xfrm>
                <a:custGeom>
                  <a:avLst/>
                  <a:gdLst>
                    <a:gd name="T0" fmla="*/ 14 w 24"/>
                    <a:gd name="T1" fmla="*/ 68 h 68"/>
                    <a:gd name="T2" fmla="*/ 0 w 24"/>
                    <a:gd name="T3" fmla="*/ 27 h 68"/>
                    <a:gd name="T4" fmla="*/ 10 w 24"/>
                    <a:gd name="T5" fmla="*/ 0 h 68"/>
                    <a:gd name="T6" fmla="*/ 24 w 24"/>
                    <a:gd name="T7" fmla="*/ 31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7"/>
                      </a:lnTo>
                      <a:lnTo>
                        <a:pt x="10" y="0"/>
                      </a:lnTo>
                      <a:lnTo>
                        <a:pt x="24"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71" name="Freeform 231"/>
                <p:cNvSpPr/>
                <p:nvPr/>
              </p:nvSpPr>
              <p:spPr bwMode="auto">
                <a:xfrm>
                  <a:off x="808" y="3560"/>
                  <a:ext cx="36" cy="10"/>
                </a:xfrm>
                <a:custGeom>
                  <a:avLst/>
                  <a:gdLst>
                    <a:gd name="T0" fmla="*/ 1 w 72"/>
                    <a:gd name="T1" fmla="*/ 0 h 29"/>
                    <a:gd name="T2" fmla="*/ 49 w 72"/>
                    <a:gd name="T3" fmla="*/ 0 h 29"/>
                    <a:gd name="T4" fmla="*/ 50 w 72"/>
                    <a:gd name="T5" fmla="*/ 2 h 29"/>
                    <a:gd name="T6" fmla="*/ 57 w 72"/>
                    <a:gd name="T7" fmla="*/ 11 h 29"/>
                    <a:gd name="T8" fmla="*/ 72 w 72"/>
                    <a:gd name="T9" fmla="*/ 29 h 29"/>
                    <a:gd name="T10" fmla="*/ 18 w 72"/>
                    <a:gd name="T11" fmla="*/ 29 h 29"/>
                    <a:gd name="T12" fmla="*/ 9 w 72"/>
                    <a:gd name="T13" fmla="*/ 20 h 29"/>
                    <a:gd name="T14" fmla="*/ 0 w 72"/>
                    <a:gd name="T15" fmla="*/ 5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49" y="0"/>
                      </a:lnTo>
                      <a:lnTo>
                        <a:pt x="50" y="2"/>
                      </a:lnTo>
                      <a:lnTo>
                        <a:pt x="57" y="11"/>
                      </a:lnTo>
                      <a:lnTo>
                        <a:pt x="72"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72" name="Freeform 232"/>
                <p:cNvSpPr/>
                <p:nvPr/>
              </p:nvSpPr>
              <p:spPr bwMode="auto">
                <a:xfrm>
                  <a:off x="811" y="3571"/>
                  <a:ext cx="41" cy="11"/>
                </a:xfrm>
                <a:custGeom>
                  <a:avLst/>
                  <a:gdLst>
                    <a:gd name="T0" fmla="*/ 0 w 83"/>
                    <a:gd name="T1" fmla="*/ 35 h 35"/>
                    <a:gd name="T2" fmla="*/ 3 w 83"/>
                    <a:gd name="T3" fmla="*/ 19 h 35"/>
                    <a:gd name="T4" fmla="*/ 7 w 83"/>
                    <a:gd name="T5" fmla="*/ 7 h 35"/>
                    <a:gd name="T6" fmla="*/ 12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3" y="19"/>
                      </a:lnTo>
                      <a:lnTo>
                        <a:pt x="7" y="7"/>
                      </a:lnTo>
                      <a:lnTo>
                        <a:pt x="12"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73" name="Group 233"/>
              <p:cNvGrpSpPr/>
              <p:nvPr/>
            </p:nvGrpSpPr>
            <p:grpSpPr bwMode="auto">
              <a:xfrm>
                <a:off x="815" y="3572"/>
                <a:ext cx="50" cy="23"/>
                <a:chOff x="815" y="3572"/>
                <a:chExt cx="50" cy="23"/>
              </a:xfrm>
            </p:grpSpPr>
            <p:sp>
              <p:nvSpPr>
                <p:cNvPr id="138474" name="Freeform 234"/>
                <p:cNvSpPr/>
                <p:nvPr/>
              </p:nvSpPr>
              <p:spPr bwMode="auto">
                <a:xfrm>
                  <a:off x="815" y="3572"/>
                  <a:ext cx="13" cy="23"/>
                </a:xfrm>
                <a:custGeom>
                  <a:avLst/>
                  <a:gdLst>
                    <a:gd name="T0" fmla="*/ 16 w 25"/>
                    <a:gd name="T1" fmla="*/ 68 h 68"/>
                    <a:gd name="T2" fmla="*/ 0 w 25"/>
                    <a:gd name="T3" fmla="*/ 25 h 68"/>
                    <a:gd name="T4" fmla="*/ 10 w 25"/>
                    <a:gd name="T5" fmla="*/ 0 h 68"/>
                    <a:gd name="T6" fmla="*/ 25 w 25"/>
                    <a:gd name="T7" fmla="*/ 30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5"/>
                      </a:lnTo>
                      <a:lnTo>
                        <a:pt x="10" y="0"/>
                      </a:lnTo>
                      <a:lnTo>
                        <a:pt x="25" y="30"/>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75" name="Freeform 235"/>
                <p:cNvSpPr/>
                <p:nvPr/>
              </p:nvSpPr>
              <p:spPr bwMode="auto">
                <a:xfrm>
                  <a:off x="820" y="3573"/>
                  <a:ext cx="37" cy="9"/>
                </a:xfrm>
                <a:custGeom>
                  <a:avLst/>
                  <a:gdLst>
                    <a:gd name="T0" fmla="*/ 1 w 75"/>
                    <a:gd name="T1" fmla="*/ 0 h 29"/>
                    <a:gd name="T2" fmla="*/ 50 w 75"/>
                    <a:gd name="T3" fmla="*/ 0 h 29"/>
                    <a:gd name="T4" fmla="*/ 52 w 75"/>
                    <a:gd name="T5" fmla="*/ 2 h 29"/>
                    <a:gd name="T6" fmla="*/ 56 w 75"/>
                    <a:gd name="T7" fmla="*/ 11 h 29"/>
                    <a:gd name="T8" fmla="*/ 75 w 75"/>
                    <a:gd name="T9" fmla="*/ 29 h 29"/>
                    <a:gd name="T10" fmla="*/ 18 w 75"/>
                    <a:gd name="T11" fmla="*/ 29 h 29"/>
                    <a:gd name="T12" fmla="*/ 10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2" y="2"/>
                      </a:lnTo>
                      <a:lnTo>
                        <a:pt x="56" y="11"/>
                      </a:lnTo>
                      <a:lnTo>
                        <a:pt x="75"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76" name="Freeform 236"/>
                <p:cNvSpPr/>
                <p:nvPr/>
              </p:nvSpPr>
              <p:spPr bwMode="auto">
                <a:xfrm>
                  <a:off x="824" y="3583"/>
                  <a:ext cx="41" cy="12"/>
                </a:xfrm>
                <a:custGeom>
                  <a:avLst/>
                  <a:gdLst>
                    <a:gd name="T0" fmla="*/ 0 w 82"/>
                    <a:gd name="T1" fmla="*/ 36 h 36"/>
                    <a:gd name="T2" fmla="*/ 1 w 82"/>
                    <a:gd name="T3" fmla="*/ 19 h 36"/>
                    <a:gd name="T4" fmla="*/ 6 w 82"/>
                    <a:gd name="T5" fmla="*/ 7 h 36"/>
                    <a:gd name="T6" fmla="*/ 10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6" y="7"/>
                      </a:lnTo>
                      <a:lnTo>
                        <a:pt x="10"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77" name="Group 237"/>
              <p:cNvGrpSpPr/>
              <p:nvPr/>
            </p:nvGrpSpPr>
            <p:grpSpPr bwMode="auto">
              <a:xfrm>
                <a:off x="828" y="3585"/>
                <a:ext cx="49" cy="23"/>
                <a:chOff x="828" y="3585"/>
                <a:chExt cx="49" cy="23"/>
              </a:xfrm>
            </p:grpSpPr>
            <p:sp>
              <p:nvSpPr>
                <p:cNvPr id="138478" name="Freeform 238"/>
                <p:cNvSpPr/>
                <p:nvPr/>
              </p:nvSpPr>
              <p:spPr bwMode="auto">
                <a:xfrm>
                  <a:off x="828" y="3585"/>
                  <a:ext cx="13" cy="23"/>
                </a:xfrm>
                <a:custGeom>
                  <a:avLst/>
                  <a:gdLst>
                    <a:gd name="T0" fmla="*/ 16 w 25"/>
                    <a:gd name="T1" fmla="*/ 68 h 68"/>
                    <a:gd name="T2" fmla="*/ 0 w 25"/>
                    <a:gd name="T3" fmla="*/ 26 h 68"/>
                    <a:gd name="T4" fmla="*/ 9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6"/>
                      </a:lnTo>
                      <a:lnTo>
                        <a:pt x="9"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79" name="Freeform 239"/>
                <p:cNvSpPr/>
                <p:nvPr/>
              </p:nvSpPr>
              <p:spPr bwMode="auto">
                <a:xfrm>
                  <a:off x="833" y="3586"/>
                  <a:ext cx="37" cy="10"/>
                </a:xfrm>
                <a:custGeom>
                  <a:avLst/>
                  <a:gdLst>
                    <a:gd name="T0" fmla="*/ 1 w 75"/>
                    <a:gd name="T1" fmla="*/ 0 h 29"/>
                    <a:gd name="T2" fmla="*/ 50 w 75"/>
                    <a:gd name="T3" fmla="*/ 0 h 29"/>
                    <a:gd name="T4" fmla="*/ 51 w 75"/>
                    <a:gd name="T5" fmla="*/ 2 h 29"/>
                    <a:gd name="T6" fmla="*/ 57 w 75"/>
                    <a:gd name="T7" fmla="*/ 11 h 29"/>
                    <a:gd name="T8" fmla="*/ 75 w 75"/>
                    <a:gd name="T9" fmla="*/ 29 h 29"/>
                    <a:gd name="T10" fmla="*/ 18 w 75"/>
                    <a:gd name="T11" fmla="*/ 29 h 29"/>
                    <a:gd name="T12" fmla="*/ 11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2"/>
                      </a:lnTo>
                      <a:lnTo>
                        <a:pt x="57" y="11"/>
                      </a:lnTo>
                      <a:lnTo>
                        <a:pt x="75" y="29"/>
                      </a:lnTo>
                      <a:lnTo>
                        <a:pt x="18" y="29"/>
                      </a:lnTo>
                      <a:lnTo>
                        <a:pt x="11"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80" name="Freeform 240"/>
                <p:cNvSpPr/>
                <p:nvPr/>
              </p:nvSpPr>
              <p:spPr bwMode="auto">
                <a:xfrm>
                  <a:off x="837" y="3596"/>
                  <a:ext cx="40" cy="12"/>
                </a:xfrm>
                <a:custGeom>
                  <a:avLst/>
                  <a:gdLst>
                    <a:gd name="T0" fmla="*/ 0 w 80"/>
                    <a:gd name="T1" fmla="*/ 36 h 36"/>
                    <a:gd name="T2" fmla="*/ 1 w 80"/>
                    <a:gd name="T3" fmla="*/ 20 h 36"/>
                    <a:gd name="T4" fmla="*/ 5 w 80"/>
                    <a:gd name="T5" fmla="*/ 8 h 36"/>
                    <a:gd name="T6" fmla="*/ 10 w 80"/>
                    <a:gd name="T7" fmla="*/ 0 h 36"/>
                    <a:gd name="T8" fmla="*/ 67 w 80"/>
                    <a:gd name="T9" fmla="*/ 0 h 36"/>
                    <a:gd name="T10" fmla="*/ 80 w 80"/>
                    <a:gd name="T11" fmla="*/ 36 h 36"/>
                    <a:gd name="T12" fmla="*/ 0 w 80"/>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0" h="36">
                      <a:moveTo>
                        <a:pt x="0" y="36"/>
                      </a:moveTo>
                      <a:lnTo>
                        <a:pt x="1" y="20"/>
                      </a:lnTo>
                      <a:lnTo>
                        <a:pt x="5" y="8"/>
                      </a:lnTo>
                      <a:lnTo>
                        <a:pt x="10" y="0"/>
                      </a:lnTo>
                      <a:lnTo>
                        <a:pt x="67" y="0"/>
                      </a:lnTo>
                      <a:lnTo>
                        <a:pt x="80"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81" name="Group 241"/>
              <p:cNvGrpSpPr/>
              <p:nvPr/>
            </p:nvGrpSpPr>
            <p:grpSpPr bwMode="auto">
              <a:xfrm>
                <a:off x="840" y="3600"/>
                <a:ext cx="100" cy="73"/>
                <a:chOff x="840" y="3600"/>
                <a:chExt cx="100" cy="73"/>
              </a:xfrm>
            </p:grpSpPr>
            <p:grpSp>
              <p:nvGrpSpPr>
                <p:cNvPr id="138482" name="Group 242"/>
                <p:cNvGrpSpPr/>
                <p:nvPr/>
              </p:nvGrpSpPr>
              <p:grpSpPr bwMode="auto">
                <a:xfrm>
                  <a:off x="840" y="3600"/>
                  <a:ext cx="49" cy="23"/>
                  <a:chOff x="840" y="3600"/>
                  <a:chExt cx="49" cy="23"/>
                </a:xfrm>
              </p:grpSpPr>
              <p:sp>
                <p:nvSpPr>
                  <p:cNvPr id="138483" name="Freeform 243"/>
                  <p:cNvSpPr/>
                  <p:nvPr/>
                </p:nvSpPr>
                <p:spPr bwMode="auto">
                  <a:xfrm>
                    <a:off x="840" y="3600"/>
                    <a:ext cx="13" cy="23"/>
                  </a:xfrm>
                  <a:custGeom>
                    <a:avLst/>
                    <a:gdLst>
                      <a:gd name="T0" fmla="*/ 15 w 25"/>
                      <a:gd name="T1" fmla="*/ 70 h 70"/>
                      <a:gd name="T2" fmla="*/ 0 w 25"/>
                      <a:gd name="T3" fmla="*/ 27 h 70"/>
                      <a:gd name="T4" fmla="*/ 10 w 25"/>
                      <a:gd name="T5" fmla="*/ 0 h 70"/>
                      <a:gd name="T6" fmla="*/ 25 w 25"/>
                      <a:gd name="T7" fmla="*/ 31 h 70"/>
                      <a:gd name="T8" fmla="*/ 15 w 25"/>
                      <a:gd name="T9" fmla="*/ 70 h 70"/>
                    </a:gdLst>
                    <a:ahLst/>
                    <a:cxnLst>
                      <a:cxn ang="0">
                        <a:pos x="T0" y="T1"/>
                      </a:cxn>
                      <a:cxn ang="0">
                        <a:pos x="T2" y="T3"/>
                      </a:cxn>
                      <a:cxn ang="0">
                        <a:pos x="T4" y="T5"/>
                      </a:cxn>
                      <a:cxn ang="0">
                        <a:pos x="T6" y="T7"/>
                      </a:cxn>
                      <a:cxn ang="0">
                        <a:pos x="T8" y="T9"/>
                      </a:cxn>
                    </a:cxnLst>
                    <a:rect l="0" t="0" r="r" b="b"/>
                    <a:pathLst>
                      <a:path w="25" h="70">
                        <a:moveTo>
                          <a:pt x="15" y="70"/>
                        </a:moveTo>
                        <a:lnTo>
                          <a:pt x="0" y="27"/>
                        </a:lnTo>
                        <a:lnTo>
                          <a:pt x="10" y="0"/>
                        </a:lnTo>
                        <a:lnTo>
                          <a:pt x="25" y="31"/>
                        </a:lnTo>
                        <a:lnTo>
                          <a:pt x="15"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84" name="Freeform 244"/>
                  <p:cNvSpPr/>
                  <p:nvPr/>
                </p:nvSpPr>
                <p:spPr bwMode="auto">
                  <a:xfrm>
                    <a:off x="845" y="3600"/>
                    <a:ext cx="37" cy="11"/>
                  </a:xfrm>
                  <a:custGeom>
                    <a:avLst/>
                    <a:gdLst>
                      <a:gd name="T0" fmla="*/ 1 w 75"/>
                      <a:gd name="T1" fmla="*/ 0 h 31"/>
                      <a:gd name="T2" fmla="*/ 50 w 75"/>
                      <a:gd name="T3" fmla="*/ 0 h 31"/>
                      <a:gd name="T4" fmla="*/ 52 w 75"/>
                      <a:gd name="T5" fmla="*/ 4 h 31"/>
                      <a:gd name="T6" fmla="*/ 56 w 75"/>
                      <a:gd name="T7" fmla="*/ 13 h 31"/>
                      <a:gd name="T8" fmla="*/ 75 w 75"/>
                      <a:gd name="T9" fmla="*/ 31 h 31"/>
                      <a:gd name="T10" fmla="*/ 18 w 75"/>
                      <a:gd name="T11" fmla="*/ 31 h 31"/>
                      <a:gd name="T12" fmla="*/ 9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2" y="4"/>
                        </a:lnTo>
                        <a:lnTo>
                          <a:pt x="56" y="13"/>
                        </a:lnTo>
                        <a:lnTo>
                          <a:pt x="75"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85" name="Freeform 245"/>
                  <p:cNvSpPr/>
                  <p:nvPr/>
                </p:nvSpPr>
                <p:spPr bwMode="auto">
                  <a:xfrm>
                    <a:off x="848" y="3611"/>
                    <a:ext cx="41" cy="12"/>
                  </a:xfrm>
                  <a:custGeom>
                    <a:avLst/>
                    <a:gdLst>
                      <a:gd name="T0" fmla="*/ 0 w 82"/>
                      <a:gd name="T1" fmla="*/ 38 h 38"/>
                      <a:gd name="T2" fmla="*/ 2 w 82"/>
                      <a:gd name="T3" fmla="*/ 22 h 38"/>
                      <a:gd name="T4" fmla="*/ 8 w 82"/>
                      <a:gd name="T5" fmla="*/ 8 h 38"/>
                      <a:gd name="T6" fmla="*/ 12 w 82"/>
                      <a:gd name="T7" fmla="*/ 0 h 38"/>
                      <a:gd name="T8" fmla="*/ 69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2" y="22"/>
                        </a:lnTo>
                        <a:lnTo>
                          <a:pt x="8" y="8"/>
                        </a:lnTo>
                        <a:lnTo>
                          <a:pt x="12" y="0"/>
                        </a:lnTo>
                        <a:lnTo>
                          <a:pt x="69"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86" name="Group 246"/>
                <p:cNvGrpSpPr/>
                <p:nvPr/>
              </p:nvGrpSpPr>
              <p:grpSpPr bwMode="auto">
                <a:xfrm>
                  <a:off x="853" y="3612"/>
                  <a:ext cx="48" cy="23"/>
                  <a:chOff x="853" y="3612"/>
                  <a:chExt cx="48" cy="23"/>
                </a:xfrm>
              </p:grpSpPr>
              <p:sp>
                <p:nvSpPr>
                  <p:cNvPr id="138487" name="Freeform 247"/>
                  <p:cNvSpPr/>
                  <p:nvPr/>
                </p:nvSpPr>
                <p:spPr bwMode="auto">
                  <a:xfrm>
                    <a:off x="853" y="3612"/>
                    <a:ext cx="12" cy="23"/>
                  </a:xfrm>
                  <a:custGeom>
                    <a:avLst/>
                    <a:gdLst>
                      <a:gd name="T0" fmla="*/ 14 w 25"/>
                      <a:gd name="T1" fmla="*/ 69 h 69"/>
                      <a:gd name="T2" fmla="*/ 0 w 25"/>
                      <a:gd name="T3" fmla="*/ 28 h 69"/>
                      <a:gd name="T4" fmla="*/ 10 w 25"/>
                      <a:gd name="T5" fmla="*/ 0 h 69"/>
                      <a:gd name="T6" fmla="*/ 25 w 25"/>
                      <a:gd name="T7" fmla="*/ 32 h 69"/>
                      <a:gd name="T8" fmla="*/ 14 w 25"/>
                      <a:gd name="T9" fmla="*/ 69 h 69"/>
                    </a:gdLst>
                    <a:ahLst/>
                    <a:cxnLst>
                      <a:cxn ang="0">
                        <a:pos x="T0" y="T1"/>
                      </a:cxn>
                      <a:cxn ang="0">
                        <a:pos x="T2" y="T3"/>
                      </a:cxn>
                      <a:cxn ang="0">
                        <a:pos x="T4" y="T5"/>
                      </a:cxn>
                      <a:cxn ang="0">
                        <a:pos x="T6" y="T7"/>
                      </a:cxn>
                      <a:cxn ang="0">
                        <a:pos x="T8" y="T9"/>
                      </a:cxn>
                    </a:cxnLst>
                    <a:rect l="0" t="0" r="r" b="b"/>
                    <a:pathLst>
                      <a:path w="25" h="69">
                        <a:moveTo>
                          <a:pt x="14" y="69"/>
                        </a:moveTo>
                        <a:lnTo>
                          <a:pt x="0" y="28"/>
                        </a:lnTo>
                        <a:lnTo>
                          <a:pt x="10" y="0"/>
                        </a:lnTo>
                        <a:lnTo>
                          <a:pt x="25" y="32"/>
                        </a:lnTo>
                        <a:lnTo>
                          <a:pt x="14"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88" name="Freeform 248"/>
                  <p:cNvSpPr/>
                  <p:nvPr/>
                </p:nvSpPr>
                <p:spPr bwMode="auto">
                  <a:xfrm>
                    <a:off x="857" y="3613"/>
                    <a:ext cx="37" cy="10"/>
                  </a:xfrm>
                  <a:custGeom>
                    <a:avLst/>
                    <a:gdLst>
                      <a:gd name="T0" fmla="*/ 1 w 73"/>
                      <a:gd name="T1" fmla="*/ 0 h 32"/>
                      <a:gd name="T2" fmla="*/ 50 w 73"/>
                      <a:gd name="T3" fmla="*/ 0 h 32"/>
                      <a:gd name="T4" fmla="*/ 51 w 73"/>
                      <a:gd name="T5" fmla="*/ 3 h 32"/>
                      <a:gd name="T6" fmla="*/ 56 w 73"/>
                      <a:gd name="T7" fmla="*/ 15 h 32"/>
                      <a:gd name="T8" fmla="*/ 73 w 73"/>
                      <a:gd name="T9" fmla="*/ 32 h 32"/>
                      <a:gd name="T10" fmla="*/ 18 w 73"/>
                      <a:gd name="T11" fmla="*/ 32 h 32"/>
                      <a:gd name="T12" fmla="*/ 9 w 73"/>
                      <a:gd name="T13" fmla="*/ 22 h 32"/>
                      <a:gd name="T14" fmla="*/ 0 w 73"/>
                      <a:gd name="T15" fmla="*/ 7 h 32"/>
                      <a:gd name="T16" fmla="*/ 1 w 73"/>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2">
                        <a:moveTo>
                          <a:pt x="1" y="0"/>
                        </a:moveTo>
                        <a:lnTo>
                          <a:pt x="50" y="0"/>
                        </a:lnTo>
                        <a:lnTo>
                          <a:pt x="51" y="3"/>
                        </a:lnTo>
                        <a:lnTo>
                          <a:pt x="56" y="15"/>
                        </a:lnTo>
                        <a:lnTo>
                          <a:pt x="73" y="32"/>
                        </a:lnTo>
                        <a:lnTo>
                          <a:pt x="18" y="32"/>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89" name="Freeform 249"/>
                  <p:cNvSpPr/>
                  <p:nvPr/>
                </p:nvSpPr>
                <p:spPr bwMode="auto">
                  <a:xfrm>
                    <a:off x="860" y="3623"/>
                    <a:ext cx="41" cy="12"/>
                  </a:xfrm>
                  <a:custGeom>
                    <a:avLst/>
                    <a:gdLst>
                      <a:gd name="T0" fmla="*/ 0 w 83"/>
                      <a:gd name="T1" fmla="*/ 36 h 36"/>
                      <a:gd name="T2" fmla="*/ 1 w 83"/>
                      <a:gd name="T3" fmla="*/ 21 h 36"/>
                      <a:gd name="T4" fmla="*/ 6 w 83"/>
                      <a:gd name="T5" fmla="*/ 8 h 36"/>
                      <a:gd name="T6" fmla="*/ 13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1"/>
                        </a:lnTo>
                        <a:lnTo>
                          <a:pt x="6" y="8"/>
                        </a:lnTo>
                        <a:lnTo>
                          <a:pt x="13"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90" name="Group 250"/>
                <p:cNvGrpSpPr/>
                <p:nvPr/>
              </p:nvGrpSpPr>
              <p:grpSpPr bwMode="auto">
                <a:xfrm>
                  <a:off x="865" y="3625"/>
                  <a:ext cx="49" cy="23"/>
                  <a:chOff x="865" y="3625"/>
                  <a:chExt cx="49" cy="23"/>
                </a:xfrm>
              </p:grpSpPr>
              <p:sp>
                <p:nvSpPr>
                  <p:cNvPr id="138491" name="Freeform 251"/>
                  <p:cNvSpPr/>
                  <p:nvPr/>
                </p:nvSpPr>
                <p:spPr bwMode="auto">
                  <a:xfrm>
                    <a:off x="865" y="3625"/>
                    <a:ext cx="12" cy="23"/>
                  </a:xfrm>
                  <a:custGeom>
                    <a:avLst/>
                    <a:gdLst>
                      <a:gd name="T0" fmla="*/ 16 w 25"/>
                      <a:gd name="T1" fmla="*/ 68 h 68"/>
                      <a:gd name="T2" fmla="*/ 0 w 25"/>
                      <a:gd name="T3" fmla="*/ 27 h 68"/>
                      <a:gd name="T4" fmla="*/ 11 w 25"/>
                      <a:gd name="T5" fmla="*/ 0 h 68"/>
                      <a:gd name="T6" fmla="*/ 25 w 25"/>
                      <a:gd name="T7" fmla="*/ 30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0"/>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92" name="Freeform 252"/>
                  <p:cNvSpPr/>
                  <p:nvPr/>
                </p:nvSpPr>
                <p:spPr bwMode="auto">
                  <a:xfrm>
                    <a:off x="870" y="3626"/>
                    <a:ext cx="37" cy="9"/>
                  </a:xfrm>
                  <a:custGeom>
                    <a:avLst/>
                    <a:gdLst>
                      <a:gd name="T0" fmla="*/ 1 w 73"/>
                      <a:gd name="T1" fmla="*/ 0 h 29"/>
                      <a:gd name="T2" fmla="*/ 50 w 73"/>
                      <a:gd name="T3" fmla="*/ 0 h 29"/>
                      <a:gd name="T4" fmla="*/ 52 w 73"/>
                      <a:gd name="T5" fmla="*/ 2 h 29"/>
                      <a:gd name="T6" fmla="*/ 56 w 73"/>
                      <a:gd name="T7" fmla="*/ 11 h 29"/>
                      <a:gd name="T8" fmla="*/ 73 w 73"/>
                      <a:gd name="T9" fmla="*/ 29 h 29"/>
                      <a:gd name="T10" fmla="*/ 18 w 73"/>
                      <a:gd name="T11" fmla="*/ 29 h 29"/>
                      <a:gd name="T12" fmla="*/ 9 w 73"/>
                      <a:gd name="T13" fmla="*/ 20 h 29"/>
                      <a:gd name="T14" fmla="*/ 0 w 73"/>
                      <a:gd name="T15" fmla="*/ 6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50" y="0"/>
                        </a:lnTo>
                        <a:lnTo>
                          <a:pt x="52" y="2"/>
                        </a:lnTo>
                        <a:lnTo>
                          <a:pt x="56" y="11"/>
                        </a:lnTo>
                        <a:lnTo>
                          <a:pt x="73"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93" name="Freeform 253"/>
                  <p:cNvSpPr/>
                  <p:nvPr/>
                </p:nvSpPr>
                <p:spPr bwMode="auto">
                  <a:xfrm>
                    <a:off x="873" y="3636"/>
                    <a:ext cx="41" cy="12"/>
                  </a:xfrm>
                  <a:custGeom>
                    <a:avLst/>
                    <a:gdLst>
                      <a:gd name="T0" fmla="*/ 0 w 82"/>
                      <a:gd name="T1" fmla="*/ 36 h 36"/>
                      <a:gd name="T2" fmla="*/ 1 w 82"/>
                      <a:gd name="T3" fmla="*/ 19 h 36"/>
                      <a:gd name="T4" fmla="*/ 7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7"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94" name="Group 254"/>
                <p:cNvGrpSpPr/>
                <p:nvPr/>
              </p:nvGrpSpPr>
              <p:grpSpPr bwMode="auto">
                <a:xfrm>
                  <a:off x="878" y="3638"/>
                  <a:ext cx="49" cy="22"/>
                  <a:chOff x="878" y="3638"/>
                  <a:chExt cx="49" cy="22"/>
                </a:xfrm>
              </p:grpSpPr>
              <p:sp>
                <p:nvSpPr>
                  <p:cNvPr id="138495" name="Freeform 255"/>
                  <p:cNvSpPr/>
                  <p:nvPr/>
                </p:nvSpPr>
                <p:spPr bwMode="auto">
                  <a:xfrm>
                    <a:off x="878" y="3638"/>
                    <a:ext cx="12" cy="22"/>
                  </a:xfrm>
                  <a:custGeom>
                    <a:avLst/>
                    <a:gdLst>
                      <a:gd name="T0" fmla="*/ 16 w 25"/>
                      <a:gd name="T1" fmla="*/ 68 h 68"/>
                      <a:gd name="T2" fmla="*/ 0 w 25"/>
                      <a:gd name="T3" fmla="*/ 27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96" name="Freeform 256"/>
                  <p:cNvSpPr/>
                  <p:nvPr/>
                </p:nvSpPr>
                <p:spPr bwMode="auto">
                  <a:xfrm>
                    <a:off x="883" y="3638"/>
                    <a:ext cx="36" cy="10"/>
                  </a:xfrm>
                  <a:custGeom>
                    <a:avLst/>
                    <a:gdLst>
                      <a:gd name="T0" fmla="*/ 1 w 72"/>
                      <a:gd name="T1" fmla="*/ 0 h 30"/>
                      <a:gd name="T2" fmla="*/ 49 w 72"/>
                      <a:gd name="T3" fmla="*/ 0 h 30"/>
                      <a:gd name="T4" fmla="*/ 51 w 72"/>
                      <a:gd name="T5" fmla="*/ 3 h 30"/>
                      <a:gd name="T6" fmla="*/ 56 w 72"/>
                      <a:gd name="T7" fmla="*/ 12 h 30"/>
                      <a:gd name="T8" fmla="*/ 72 w 72"/>
                      <a:gd name="T9" fmla="*/ 30 h 30"/>
                      <a:gd name="T10" fmla="*/ 18 w 72"/>
                      <a:gd name="T11" fmla="*/ 30 h 30"/>
                      <a:gd name="T12" fmla="*/ 9 w 72"/>
                      <a:gd name="T13" fmla="*/ 21 h 30"/>
                      <a:gd name="T14" fmla="*/ 0 w 72"/>
                      <a:gd name="T15" fmla="*/ 5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49" y="0"/>
                        </a:lnTo>
                        <a:lnTo>
                          <a:pt x="51" y="3"/>
                        </a:lnTo>
                        <a:lnTo>
                          <a:pt x="56" y="12"/>
                        </a:lnTo>
                        <a:lnTo>
                          <a:pt x="72" y="30"/>
                        </a:lnTo>
                        <a:lnTo>
                          <a:pt x="18" y="30"/>
                        </a:lnTo>
                        <a:lnTo>
                          <a:pt x="9"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497" name="Freeform 257"/>
                  <p:cNvSpPr/>
                  <p:nvPr/>
                </p:nvSpPr>
                <p:spPr bwMode="auto">
                  <a:xfrm>
                    <a:off x="886" y="3648"/>
                    <a:ext cx="41" cy="12"/>
                  </a:xfrm>
                  <a:custGeom>
                    <a:avLst/>
                    <a:gdLst>
                      <a:gd name="T0" fmla="*/ 0 w 82"/>
                      <a:gd name="T1" fmla="*/ 36 h 36"/>
                      <a:gd name="T2" fmla="*/ 2 w 82"/>
                      <a:gd name="T3" fmla="*/ 19 h 36"/>
                      <a:gd name="T4" fmla="*/ 6 w 82"/>
                      <a:gd name="T5" fmla="*/ 8 h 36"/>
                      <a:gd name="T6" fmla="*/ 11 w 82"/>
                      <a:gd name="T7" fmla="*/ 0 h 36"/>
                      <a:gd name="T8" fmla="*/ 66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8"/>
                        </a:lnTo>
                        <a:lnTo>
                          <a:pt x="11" y="0"/>
                        </a:lnTo>
                        <a:lnTo>
                          <a:pt x="66"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498" name="Group 258"/>
                <p:cNvGrpSpPr/>
                <p:nvPr/>
              </p:nvGrpSpPr>
              <p:grpSpPr bwMode="auto">
                <a:xfrm>
                  <a:off x="890" y="3651"/>
                  <a:ext cx="50" cy="22"/>
                  <a:chOff x="890" y="3651"/>
                  <a:chExt cx="50" cy="22"/>
                </a:xfrm>
              </p:grpSpPr>
              <p:sp>
                <p:nvSpPr>
                  <p:cNvPr id="138499" name="Freeform 259"/>
                  <p:cNvSpPr/>
                  <p:nvPr/>
                </p:nvSpPr>
                <p:spPr bwMode="auto">
                  <a:xfrm>
                    <a:off x="890" y="3651"/>
                    <a:ext cx="13" cy="22"/>
                  </a:xfrm>
                  <a:custGeom>
                    <a:avLst/>
                    <a:gdLst>
                      <a:gd name="T0" fmla="*/ 16 w 25"/>
                      <a:gd name="T1" fmla="*/ 67 h 67"/>
                      <a:gd name="T2" fmla="*/ 0 w 25"/>
                      <a:gd name="T3" fmla="*/ 26 h 67"/>
                      <a:gd name="T4" fmla="*/ 12 w 25"/>
                      <a:gd name="T5" fmla="*/ 0 h 67"/>
                      <a:gd name="T6" fmla="*/ 25 w 25"/>
                      <a:gd name="T7" fmla="*/ 30 h 67"/>
                      <a:gd name="T8" fmla="*/ 16 w 25"/>
                      <a:gd name="T9" fmla="*/ 67 h 67"/>
                    </a:gdLst>
                    <a:ahLst/>
                    <a:cxnLst>
                      <a:cxn ang="0">
                        <a:pos x="T0" y="T1"/>
                      </a:cxn>
                      <a:cxn ang="0">
                        <a:pos x="T2" y="T3"/>
                      </a:cxn>
                      <a:cxn ang="0">
                        <a:pos x="T4" y="T5"/>
                      </a:cxn>
                      <a:cxn ang="0">
                        <a:pos x="T6" y="T7"/>
                      </a:cxn>
                      <a:cxn ang="0">
                        <a:pos x="T8" y="T9"/>
                      </a:cxn>
                    </a:cxnLst>
                    <a:rect l="0" t="0" r="r" b="b"/>
                    <a:pathLst>
                      <a:path w="25" h="67">
                        <a:moveTo>
                          <a:pt x="16" y="67"/>
                        </a:moveTo>
                        <a:lnTo>
                          <a:pt x="0" y="26"/>
                        </a:lnTo>
                        <a:lnTo>
                          <a:pt x="12" y="0"/>
                        </a:lnTo>
                        <a:lnTo>
                          <a:pt x="25" y="30"/>
                        </a:lnTo>
                        <a:lnTo>
                          <a:pt x="16" y="67"/>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00" name="Freeform 260"/>
                  <p:cNvSpPr/>
                  <p:nvPr/>
                </p:nvSpPr>
                <p:spPr bwMode="auto">
                  <a:xfrm>
                    <a:off x="895" y="3651"/>
                    <a:ext cx="37" cy="10"/>
                  </a:xfrm>
                  <a:custGeom>
                    <a:avLst/>
                    <a:gdLst>
                      <a:gd name="T0" fmla="*/ 2 w 73"/>
                      <a:gd name="T1" fmla="*/ 0 h 29"/>
                      <a:gd name="T2" fmla="*/ 48 w 73"/>
                      <a:gd name="T3" fmla="*/ 0 h 29"/>
                      <a:gd name="T4" fmla="*/ 51 w 73"/>
                      <a:gd name="T5" fmla="*/ 2 h 29"/>
                      <a:gd name="T6" fmla="*/ 56 w 73"/>
                      <a:gd name="T7" fmla="*/ 11 h 29"/>
                      <a:gd name="T8" fmla="*/ 73 w 73"/>
                      <a:gd name="T9" fmla="*/ 29 h 29"/>
                      <a:gd name="T10" fmla="*/ 18 w 73"/>
                      <a:gd name="T11" fmla="*/ 29 h 29"/>
                      <a:gd name="T12" fmla="*/ 9 w 73"/>
                      <a:gd name="T13" fmla="*/ 20 h 29"/>
                      <a:gd name="T14" fmla="*/ 0 w 73"/>
                      <a:gd name="T15" fmla="*/ 5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48" y="0"/>
                        </a:lnTo>
                        <a:lnTo>
                          <a:pt x="51" y="2"/>
                        </a:lnTo>
                        <a:lnTo>
                          <a:pt x="56" y="11"/>
                        </a:lnTo>
                        <a:lnTo>
                          <a:pt x="73" y="29"/>
                        </a:lnTo>
                        <a:lnTo>
                          <a:pt x="18" y="29"/>
                        </a:lnTo>
                        <a:lnTo>
                          <a:pt x="9"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01" name="Freeform 261"/>
                  <p:cNvSpPr/>
                  <p:nvPr/>
                </p:nvSpPr>
                <p:spPr bwMode="auto">
                  <a:xfrm>
                    <a:off x="899" y="3662"/>
                    <a:ext cx="41" cy="11"/>
                  </a:xfrm>
                  <a:custGeom>
                    <a:avLst/>
                    <a:gdLst>
                      <a:gd name="T0" fmla="*/ 0 w 83"/>
                      <a:gd name="T1" fmla="*/ 35 h 35"/>
                      <a:gd name="T2" fmla="*/ 2 w 83"/>
                      <a:gd name="T3" fmla="*/ 19 h 35"/>
                      <a:gd name="T4" fmla="*/ 7 w 83"/>
                      <a:gd name="T5" fmla="*/ 7 h 35"/>
                      <a:gd name="T6" fmla="*/ 11 w 83"/>
                      <a:gd name="T7" fmla="*/ 0 h 35"/>
                      <a:gd name="T8" fmla="*/ 67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2" y="19"/>
                        </a:lnTo>
                        <a:lnTo>
                          <a:pt x="7" y="7"/>
                        </a:lnTo>
                        <a:lnTo>
                          <a:pt x="11" y="0"/>
                        </a:lnTo>
                        <a:lnTo>
                          <a:pt x="67"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502" name="Group 262"/>
              <p:cNvGrpSpPr/>
              <p:nvPr/>
            </p:nvGrpSpPr>
            <p:grpSpPr bwMode="auto">
              <a:xfrm>
                <a:off x="903" y="3665"/>
                <a:ext cx="99" cy="74"/>
                <a:chOff x="903" y="3665"/>
                <a:chExt cx="99" cy="74"/>
              </a:xfrm>
            </p:grpSpPr>
            <p:grpSp>
              <p:nvGrpSpPr>
                <p:cNvPr id="138503" name="Group 263"/>
                <p:cNvGrpSpPr/>
                <p:nvPr/>
              </p:nvGrpSpPr>
              <p:grpSpPr bwMode="auto">
                <a:xfrm>
                  <a:off x="903" y="3665"/>
                  <a:ext cx="49" cy="23"/>
                  <a:chOff x="903" y="3665"/>
                  <a:chExt cx="49" cy="23"/>
                </a:xfrm>
              </p:grpSpPr>
              <p:sp>
                <p:nvSpPr>
                  <p:cNvPr id="138504" name="Freeform 264"/>
                  <p:cNvSpPr/>
                  <p:nvPr/>
                </p:nvSpPr>
                <p:spPr bwMode="auto">
                  <a:xfrm>
                    <a:off x="903" y="3665"/>
                    <a:ext cx="12" cy="23"/>
                  </a:xfrm>
                  <a:custGeom>
                    <a:avLst/>
                    <a:gdLst>
                      <a:gd name="T0" fmla="*/ 16 w 25"/>
                      <a:gd name="T1" fmla="*/ 69 h 69"/>
                      <a:gd name="T2" fmla="*/ 0 w 25"/>
                      <a:gd name="T3" fmla="*/ 27 h 69"/>
                      <a:gd name="T4" fmla="*/ 10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0"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05" name="Freeform 265"/>
                  <p:cNvSpPr/>
                  <p:nvPr/>
                </p:nvSpPr>
                <p:spPr bwMode="auto">
                  <a:xfrm>
                    <a:off x="907" y="3666"/>
                    <a:ext cx="37" cy="10"/>
                  </a:xfrm>
                  <a:custGeom>
                    <a:avLst/>
                    <a:gdLst>
                      <a:gd name="T0" fmla="*/ 1 w 73"/>
                      <a:gd name="T1" fmla="*/ 0 h 31"/>
                      <a:gd name="T2" fmla="*/ 49 w 73"/>
                      <a:gd name="T3" fmla="*/ 0 h 31"/>
                      <a:gd name="T4" fmla="*/ 51 w 73"/>
                      <a:gd name="T5" fmla="*/ 4 h 31"/>
                      <a:gd name="T6" fmla="*/ 56 w 73"/>
                      <a:gd name="T7" fmla="*/ 13 h 31"/>
                      <a:gd name="T8" fmla="*/ 73 w 73"/>
                      <a:gd name="T9" fmla="*/ 31 h 31"/>
                      <a:gd name="T10" fmla="*/ 18 w 73"/>
                      <a:gd name="T11" fmla="*/ 31 h 31"/>
                      <a:gd name="T12" fmla="*/ 10 w 73"/>
                      <a:gd name="T13" fmla="*/ 22 h 31"/>
                      <a:gd name="T14" fmla="*/ 0 w 73"/>
                      <a:gd name="T15" fmla="*/ 7 h 31"/>
                      <a:gd name="T16" fmla="*/ 1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1" y="0"/>
                        </a:moveTo>
                        <a:lnTo>
                          <a:pt x="49" y="0"/>
                        </a:lnTo>
                        <a:lnTo>
                          <a:pt x="51" y="4"/>
                        </a:lnTo>
                        <a:lnTo>
                          <a:pt x="56" y="13"/>
                        </a:lnTo>
                        <a:lnTo>
                          <a:pt x="73" y="31"/>
                        </a:lnTo>
                        <a:lnTo>
                          <a:pt x="18" y="31"/>
                        </a:lnTo>
                        <a:lnTo>
                          <a:pt x="10"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06" name="Freeform 266"/>
                  <p:cNvSpPr/>
                  <p:nvPr/>
                </p:nvSpPr>
                <p:spPr bwMode="auto">
                  <a:xfrm>
                    <a:off x="911" y="3676"/>
                    <a:ext cx="41" cy="12"/>
                  </a:xfrm>
                  <a:custGeom>
                    <a:avLst/>
                    <a:gdLst>
                      <a:gd name="T0" fmla="*/ 0 w 82"/>
                      <a:gd name="T1" fmla="*/ 36 h 36"/>
                      <a:gd name="T2" fmla="*/ 2 w 82"/>
                      <a:gd name="T3" fmla="*/ 20 h 36"/>
                      <a:gd name="T4" fmla="*/ 6 w 82"/>
                      <a:gd name="T5" fmla="*/ 7 h 36"/>
                      <a:gd name="T6" fmla="*/ 11 w 82"/>
                      <a:gd name="T7" fmla="*/ 0 h 36"/>
                      <a:gd name="T8" fmla="*/ 66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6" y="7"/>
                        </a:lnTo>
                        <a:lnTo>
                          <a:pt x="11" y="0"/>
                        </a:lnTo>
                        <a:lnTo>
                          <a:pt x="66"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07" name="Group 267"/>
                <p:cNvGrpSpPr/>
                <p:nvPr/>
              </p:nvGrpSpPr>
              <p:grpSpPr bwMode="auto">
                <a:xfrm>
                  <a:off x="914" y="3678"/>
                  <a:ext cx="49" cy="23"/>
                  <a:chOff x="914" y="3678"/>
                  <a:chExt cx="49" cy="23"/>
                </a:xfrm>
              </p:grpSpPr>
              <p:sp>
                <p:nvSpPr>
                  <p:cNvPr id="138508" name="Freeform 268"/>
                  <p:cNvSpPr/>
                  <p:nvPr/>
                </p:nvSpPr>
                <p:spPr bwMode="auto">
                  <a:xfrm>
                    <a:off x="914" y="3678"/>
                    <a:ext cx="13" cy="23"/>
                  </a:xfrm>
                  <a:custGeom>
                    <a:avLst/>
                    <a:gdLst>
                      <a:gd name="T0" fmla="*/ 14 w 25"/>
                      <a:gd name="T1" fmla="*/ 70 h 70"/>
                      <a:gd name="T2" fmla="*/ 0 w 25"/>
                      <a:gd name="T3" fmla="*/ 27 h 70"/>
                      <a:gd name="T4" fmla="*/ 9 w 25"/>
                      <a:gd name="T5" fmla="*/ 0 h 70"/>
                      <a:gd name="T6" fmla="*/ 25 w 25"/>
                      <a:gd name="T7" fmla="*/ 31 h 70"/>
                      <a:gd name="T8" fmla="*/ 14 w 25"/>
                      <a:gd name="T9" fmla="*/ 70 h 70"/>
                    </a:gdLst>
                    <a:ahLst/>
                    <a:cxnLst>
                      <a:cxn ang="0">
                        <a:pos x="T0" y="T1"/>
                      </a:cxn>
                      <a:cxn ang="0">
                        <a:pos x="T2" y="T3"/>
                      </a:cxn>
                      <a:cxn ang="0">
                        <a:pos x="T4" y="T5"/>
                      </a:cxn>
                      <a:cxn ang="0">
                        <a:pos x="T6" y="T7"/>
                      </a:cxn>
                      <a:cxn ang="0">
                        <a:pos x="T8" y="T9"/>
                      </a:cxn>
                    </a:cxnLst>
                    <a:rect l="0" t="0" r="r" b="b"/>
                    <a:pathLst>
                      <a:path w="25" h="70">
                        <a:moveTo>
                          <a:pt x="14" y="70"/>
                        </a:moveTo>
                        <a:lnTo>
                          <a:pt x="0" y="27"/>
                        </a:lnTo>
                        <a:lnTo>
                          <a:pt x="9" y="0"/>
                        </a:lnTo>
                        <a:lnTo>
                          <a:pt x="25" y="31"/>
                        </a:lnTo>
                        <a:lnTo>
                          <a:pt x="14"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09" name="Freeform 269"/>
                  <p:cNvSpPr/>
                  <p:nvPr/>
                </p:nvSpPr>
                <p:spPr bwMode="auto">
                  <a:xfrm>
                    <a:off x="919" y="3678"/>
                    <a:ext cx="38" cy="10"/>
                  </a:xfrm>
                  <a:custGeom>
                    <a:avLst/>
                    <a:gdLst>
                      <a:gd name="T0" fmla="*/ 1 w 75"/>
                      <a:gd name="T1" fmla="*/ 0 h 30"/>
                      <a:gd name="T2" fmla="*/ 50 w 75"/>
                      <a:gd name="T3" fmla="*/ 0 h 30"/>
                      <a:gd name="T4" fmla="*/ 51 w 75"/>
                      <a:gd name="T5" fmla="*/ 3 h 30"/>
                      <a:gd name="T6" fmla="*/ 57 w 75"/>
                      <a:gd name="T7" fmla="*/ 12 h 30"/>
                      <a:gd name="T8" fmla="*/ 75 w 75"/>
                      <a:gd name="T9" fmla="*/ 30 h 30"/>
                      <a:gd name="T10" fmla="*/ 19 w 75"/>
                      <a:gd name="T11" fmla="*/ 30 h 30"/>
                      <a:gd name="T12" fmla="*/ 11 w 75"/>
                      <a:gd name="T13" fmla="*/ 20 h 30"/>
                      <a:gd name="T14" fmla="*/ 0 w 75"/>
                      <a:gd name="T15" fmla="*/ 6 h 30"/>
                      <a:gd name="T16" fmla="*/ 1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1" y="0"/>
                        </a:moveTo>
                        <a:lnTo>
                          <a:pt x="50" y="0"/>
                        </a:lnTo>
                        <a:lnTo>
                          <a:pt x="51" y="3"/>
                        </a:lnTo>
                        <a:lnTo>
                          <a:pt x="57" y="12"/>
                        </a:lnTo>
                        <a:lnTo>
                          <a:pt x="75" y="30"/>
                        </a:lnTo>
                        <a:lnTo>
                          <a:pt x="19" y="30"/>
                        </a:lnTo>
                        <a:lnTo>
                          <a:pt x="11"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10" name="Freeform 270"/>
                  <p:cNvSpPr/>
                  <p:nvPr/>
                </p:nvSpPr>
                <p:spPr bwMode="auto">
                  <a:xfrm>
                    <a:off x="922" y="3688"/>
                    <a:ext cx="41" cy="13"/>
                  </a:xfrm>
                  <a:custGeom>
                    <a:avLst/>
                    <a:gdLst>
                      <a:gd name="T0" fmla="*/ 0 w 81"/>
                      <a:gd name="T1" fmla="*/ 38 h 38"/>
                      <a:gd name="T2" fmla="*/ 2 w 81"/>
                      <a:gd name="T3" fmla="*/ 21 h 38"/>
                      <a:gd name="T4" fmla="*/ 8 w 81"/>
                      <a:gd name="T5" fmla="*/ 8 h 38"/>
                      <a:gd name="T6" fmla="*/ 12 w 81"/>
                      <a:gd name="T7" fmla="*/ 0 h 38"/>
                      <a:gd name="T8" fmla="*/ 68 w 81"/>
                      <a:gd name="T9" fmla="*/ 0 h 38"/>
                      <a:gd name="T10" fmla="*/ 81 w 81"/>
                      <a:gd name="T11" fmla="*/ 38 h 38"/>
                      <a:gd name="T12" fmla="*/ 0 w 81"/>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1" h="38">
                        <a:moveTo>
                          <a:pt x="0" y="38"/>
                        </a:moveTo>
                        <a:lnTo>
                          <a:pt x="2" y="21"/>
                        </a:lnTo>
                        <a:lnTo>
                          <a:pt x="8" y="8"/>
                        </a:lnTo>
                        <a:lnTo>
                          <a:pt x="12" y="0"/>
                        </a:lnTo>
                        <a:lnTo>
                          <a:pt x="68" y="0"/>
                        </a:lnTo>
                        <a:lnTo>
                          <a:pt x="81"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11" name="Group 271"/>
                <p:cNvGrpSpPr/>
                <p:nvPr/>
              </p:nvGrpSpPr>
              <p:grpSpPr bwMode="auto">
                <a:xfrm>
                  <a:off x="928" y="3690"/>
                  <a:ext cx="48" cy="23"/>
                  <a:chOff x="928" y="3690"/>
                  <a:chExt cx="48" cy="23"/>
                </a:xfrm>
              </p:grpSpPr>
              <p:sp>
                <p:nvSpPr>
                  <p:cNvPr id="138512" name="Freeform 272"/>
                  <p:cNvSpPr/>
                  <p:nvPr/>
                </p:nvSpPr>
                <p:spPr bwMode="auto">
                  <a:xfrm>
                    <a:off x="928" y="3690"/>
                    <a:ext cx="12" cy="23"/>
                  </a:xfrm>
                  <a:custGeom>
                    <a:avLst/>
                    <a:gdLst>
                      <a:gd name="T0" fmla="*/ 13 w 25"/>
                      <a:gd name="T1" fmla="*/ 70 h 70"/>
                      <a:gd name="T2" fmla="*/ 0 w 25"/>
                      <a:gd name="T3" fmla="*/ 29 h 70"/>
                      <a:gd name="T4" fmla="*/ 9 w 25"/>
                      <a:gd name="T5" fmla="*/ 0 h 70"/>
                      <a:gd name="T6" fmla="*/ 25 w 25"/>
                      <a:gd name="T7" fmla="*/ 33 h 70"/>
                      <a:gd name="T8" fmla="*/ 13 w 25"/>
                      <a:gd name="T9" fmla="*/ 70 h 70"/>
                    </a:gdLst>
                    <a:ahLst/>
                    <a:cxnLst>
                      <a:cxn ang="0">
                        <a:pos x="T0" y="T1"/>
                      </a:cxn>
                      <a:cxn ang="0">
                        <a:pos x="T2" y="T3"/>
                      </a:cxn>
                      <a:cxn ang="0">
                        <a:pos x="T4" y="T5"/>
                      </a:cxn>
                      <a:cxn ang="0">
                        <a:pos x="T6" y="T7"/>
                      </a:cxn>
                      <a:cxn ang="0">
                        <a:pos x="T8" y="T9"/>
                      </a:cxn>
                    </a:cxnLst>
                    <a:rect l="0" t="0" r="r" b="b"/>
                    <a:pathLst>
                      <a:path w="25" h="70">
                        <a:moveTo>
                          <a:pt x="13" y="70"/>
                        </a:moveTo>
                        <a:lnTo>
                          <a:pt x="0" y="29"/>
                        </a:lnTo>
                        <a:lnTo>
                          <a:pt x="9" y="0"/>
                        </a:lnTo>
                        <a:lnTo>
                          <a:pt x="25" y="33"/>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13" name="Freeform 273"/>
                  <p:cNvSpPr/>
                  <p:nvPr/>
                </p:nvSpPr>
                <p:spPr bwMode="auto">
                  <a:xfrm>
                    <a:off x="932" y="3691"/>
                    <a:ext cx="38" cy="10"/>
                  </a:xfrm>
                  <a:custGeom>
                    <a:avLst/>
                    <a:gdLst>
                      <a:gd name="T0" fmla="*/ 2 w 75"/>
                      <a:gd name="T1" fmla="*/ 0 h 31"/>
                      <a:gd name="T2" fmla="*/ 50 w 75"/>
                      <a:gd name="T3" fmla="*/ 0 h 31"/>
                      <a:gd name="T4" fmla="*/ 52 w 75"/>
                      <a:gd name="T5" fmla="*/ 2 h 31"/>
                      <a:gd name="T6" fmla="*/ 57 w 75"/>
                      <a:gd name="T7" fmla="*/ 11 h 31"/>
                      <a:gd name="T8" fmla="*/ 75 w 75"/>
                      <a:gd name="T9" fmla="*/ 31 h 31"/>
                      <a:gd name="T10" fmla="*/ 19 w 75"/>
                      <a:gd name="T11" fmla="*/ 31 h 31"/>
                      <a:gd name="T12" fmla="*/ 10 w 75"/>
                      <a:gd name="T13" fmla="*/ 22 h 31"/>
                      <a:gd name="T14" fmla="*/ 0 w 75"/>
                      <a:gd name="T15" fmla="*/ 6 h 31"/>
                      <a:gd name="T16" fmla="*/ 2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2" y="0"/>
                        </a:moveTo>
                        <a:lnTo>
                          <a:pt x="50" y="0"/>
                        </a:lnTo>
                        <a:lnTo>
                          <a:pt x="52" y="2"/>
                        </a:lnTo>
                        <a:lnTo>
                          <a:pt x="57" y="11"/>
                        </a:lnTo>
                        <a:lnTo>
                          <a:pt x="75" y="31"/>
                        </a:lnTo>
                        <a:lnTo>
                          <a:pt x="19" y="31"/>
                        </a:lnTo>
                        <a:lnTo>
                          <a:pt x="10" y="22"/>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14" name="Freeform 274"/>
                  <p:cNvSpPr/>
                  <p:nvPr/>
                </p:nvSpPr>
                <p:spPr bwMode="auto">
                  <a:xfrm>
                    <a:off x="935" y="3701"/>
                    <a:ext cx="41" cy="12"/>
                  </a:xfrm>
                  <a:custGeom>
                    <a:avLst/>
                    <a:gdLst>
                      <a:gd name="T0" fmla="*/ 0 w 83"/>
                      <a:gd name="T1" fmla="*/ 36 h 36"/>
                      <a:gd name="T2" fmla="*/ 2 w 83"/>
                      <a:gd name="T3" fmla="*/ 19 h 36"/>
                      <a:gd name="T4" fmla="*/ 8 w 83"/>
                      <a:gd name="T5" fmla="*/ 7 h 36"/>
                      <a:gd name="T6" fmla="*/ 13 w 83"/>
                      <a:gd name="T7" fmla="*/ 0 h 36"/>
                      <a:gd name="T8" fmla="*/ 69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19"/>
                        </a:lnTo>
                        <a:lnTo>
                          <a:pt x="8" y="7"/>
                        </a:lnTo>
                        <a:lnTo>
                          <a:pt x="13" y="0"/>
                        </a:lnTo>
                        <a:lnTo>
                          <a:pt x="69"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15" name="Group 275"/>
                <p:cNvGrpSpPr/>
                <p:nvPr/>
              </p:nvGrpSpPr>
              <p:grpSpPr bwMode="auto">
                <a:xfrm>
                  <a:off x="940" y="3703"/>
                  <a:ext cx="49" cy="23"/>
                  <a:chOff x="940" y="3703"/>
                  <a:chExt cx="49" cy="23"/>
                </a:xfrm>
              </p:grpSpPr>
              <p:sp>
                <p:nvSpPr>
                  <p:cNvPr id="138516" name="Freeform 276"/>
                  <p:cNvSpPr/>
                  <p:nvPr/>
                </p:nvSpPr>
                <p:spPr bwMode="auto">
                  <a:xfrm>
                    <a:off x="940" y="3703"/>
                    <a:ext cx="13" cy="23"/>
                  </a:xfrm>
                  <a:custGeom>
                    <a:avLst/>
                    <a:gdLst>
                      <a:gd name="T0" fmla="*/ 15 w 25"/>
                      <a:gd name="T1" fmla="*/ 68 h 68"/>
                      <a:gd name="T2" fmla="*/ 0 w 25"/>
                      <a:gd name="T3" fmla="*/ 27 h 68"/>
                      <a:gd name="T4" fmla="*/ 9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7"/>
                        </a:lnTo>
                        <a:lnTo>
                          <a:pt x="9"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17" name="Freeform 277"/>
                  <p:cNvSpPr/>
                  <p:nvPr/>
                </p:nvSpPr>
                <p:spPr bwMode="auto">
                  <a:xfrm>
                    <a:off x="945" y="3703"/>
                    <a:ext cx="37" cy="10"/>
                  </a:xfrm>
                  <a:custGeom>
                    <a:avLst/>
                    <a:gdLst>
                      <a:gd name="T0" fmla="*/ 2 w 75"/>
                      <a:gd name="T1" fmla="*/ 0 h 30"/>
                      <a:gd name="T2" fmla="*/ 52 w 75"/>
                      <a:gd name="T3" fmla="*/ 0 h 30"/>
                      <a:gd name="T4" fmla="*/ 53 w 75"/>
                      <a:gd name="T5" fmla="*/ 3 h 30"/>
                      <a:gd name="T6" fmla="*/ 57 w 75"/>
                      <a:gd name="T7" fmla="*/ 12 h 30"/>
                      <a:gd name="T8" fmla="*/ 75 w 75"/>
                      <a:gd name="T9" fmla="*/ 30 h 30"/>
                      <a:gd name="T10" fmla="*/ 19 w 75"/>
                      <a:gd name="T11" fmla="*/ 30 h 30"/>
                      <a:gd name="T12" fmla="*/ 10 w 75"/>
                      <a:gd name="T13" fmla="*/ 21 h 30"/>
                      <a:gd name="T14" fmla="*/ 0 w 75"/>
                      <a:gd name="T15" fmla="*/ 7 h 30"/>
                      <a:gd name="T16" fmla="*/ 2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2" y="0"/>
                        </a:moveTo>
                        <a:lnTo>
                          <a:pt x="52" y="0"/>
                        </a:lnTo>
                        <a:lnTo>
                          <a:pt x="53" y="3"/>
                        </a:lnTo>
                        <a:lnTo>
                          <a:pt x="57" y="12"/>
                        </a:lnTo>
                        <a:lnTo>
                          <a:pt x="75" y="30"/>
                        </a:lnTo>
                        <a:lnTo>
                          <a:pt x="19" y="30"/>
                        </a:lnTo>
                        <a:lnTo>
                          <a:pt x="10" y="21"/>
                        </a:lnTo>
                        <a:lnTo>
                          <a:pt x="0" y="7"/>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18" name="Freeform 278"/>
                  <p:cNvSpPr/>
                  <p:nvPr/>
                </p:nvSpPr>
                <p:spPr bwMode="auto">
                  <a:xfrm>
                    <a:off x="948" y="3714"/>
                    <a:ext cx="41" cy="12"/>
                  </a:xfrm>
                  <a:custGeom>
                    <a:avLst/>
                    <a:gdLst>
                      <a:gd name="T0" fmla="*/ 0 w 82"/>
                      <a:gd name="T1" fmla="*/ 36 h 36"/>
                      <a:gd name="T2" fmla="*/ 1 w 82"/>
                      <a:gd name="T3" fmla="*/ 19 h 36"/>
                      <a:gd name="T4" fmla="*/ 7 w 82"/>
                      <a:gd name="T5" fmla="*/ 8 h 36"/>
                      <a:gd name="T6" fmla="*/ 12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19"/>
                        </a:lnTo>
                        <a:lnTo>
                          <a:pt x="7" y="8"/>
                        </a:lnTo>
                        <a:lnTo>
                          <a:pt x="12"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19" name="Group 279"/>
                <p:cNvGrpSpPr/>
                <p:nvPr/>
              </p:nvGrpSpPr>
              <p:grpSpPr bwMode="auto">
                <a:xfrm>
                  <a:off x="953" y="3716"/>
                  <a:ext cx="49" cy="23"/>
                  <a:chOff x="953" y="3716"/>
                  <a:chExt cx="49" cy="23"/>
                </a:xfrm>
              </p:grpSpPr>
              <p:sp>
                <p:nvSpPr>
                  <p:cNvPr id="138520" name="Freeform 280"/>
                  <p:cNvSpPr/>
                  <p:nvPr/>
                </p:nvSpPr>
                <p:spPr bwMode="auto">
                  <a:xfrm>
                    <a:off x="953" y="3716"/>
                    <a:ext cx="12" cy="23"/>
                  </a:xfrm>
                  <a:custGeom>
                    <a:avLst/>
                    <a:gdLst>
                      <a:gd name="T0" fmla="*/ 14 w 23"/>
                      <a:gd name="T1" fmla="*/ 68 h 68"/>
                      <a:gd name="T2" fmla="*/ 0 w 23"/>
                      <a:gd name="T3" fmla="*/ 27 h 68"/>
                      <a:gd name="T4" fmla="*/ 9 w 23"/>
                      <a:gd name="T5" fmla="*/ 0 h 68"/>
                      <a:gd name="T6" fmla="*/ 23 w 23"/>
                      <a:gd name="T7" fmla="*/ 30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7"/>
                        </a:lnTo>
                        <a:lnTo>
                          <a:pt x="9" y="0"/>
                        </a:lnTo>
                        <a:lnTo>
                          <a:pt x="23" y="30"/>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21" name="Freeform 281"/>
                  <p:cNvSpPr/>
                  <p:nvPr/>
                </p:nvSpPr>
                <p:spPr bwMode="auto">
                  <a:xfrm>
                    <a:off x="958" y="3717"/>
                    <a:ext cx="37" cy="9"/>
                  </a:xfrm>
                  <a:custGeom>
                    <a:avLst/>
                    <a:gdLst>
                      <a:gd name="T0" fmla="*/ 1 w 75"/>
                      <a:gd name="T1" fmla="*/ 0 h 29"/>
                      <a:gd name="T2" fmla="*/ 50 w 75"/>
                      <a:gd name="T3" fmla="*/ 0 h 29"/>
                      <a:gd name="T4" fmla="*/ 51 w 75"/>
                      <a:gd name="T5" fmla="*/ 3 h 29"/>
                      <a:gd name="T6" fmla="*/ 56 w 75"/>
                      <a:gd name="T7" fmla="*/ 11 h 29"/>
                      <a:gd name="T8" fmla="*/ 75 w 75"/>
                      <a:gd name="T9" fmla="*/ 29 h 29"/>
                      <a:gd name="T10" fmla="*/ 18 w 75"/>
                      <a:gd name="T11" fmla="*/ 29 h 29"/>
                      <a:gd name="T12" fmla="*/ 9 w 75"/>
                      <a:gd name="T13" fmla="*/ 20 h 29"/>
                      <a:gd name="T14" fmla="*/ 0 w 75"/>
                      <a:gd name="T15" fmla="*/ 6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3"/>
                        </a:lnTo>
                        <a:lnTo>
                          <a:pt x="56" y="11"/>
                        </a:lnTo>
                        <a:lnTo>
                          <a:pt x="75"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22" name="Freeform 282"/>
                  <p:cNvSpPr/>
                  <p:nvPr/>
                </p:nvSpPr>
                <p:spPr bwMode="auto">
                  <a:xfrm>
                    <a:off x="961" y="3727"/>
                    <a:ext cx="41" cy="12"/>
                  </a:xfrm>
                  <a:custGeom>
                    <a:avLst/>
                    <a:gdLst>
                      <a:gd name="T0" fmla="*/ 0 w 82"/>
                      <a:gd name="T1" fmla="*/ 36 h 36"/>
                      <a:gd name="T2" fmla="*/ 2 w 82"/>
                      <a:gd name="T3" fmla="*/ 19 h 36"/>
                      <a:gd name="T4" fmla="*/ 6 w 82"/>
                      <a:gd name="T5" fmla="*/ 7 h 36"/>
                      <a:gd name="T6" fmla="*/ 11 w 82"/>
                      <a:gd name="T7" fmla="*/ 0 h 36"/>
                      <a:gd name="T8" fmla="*/ 69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7"/>
                        </a:lnTo>
                        <a:lnTo>
                          <a:pt x="11" y="0"/>
                        </a:lnTo>
                        <a:lnTo>
                          <a:pt x="69"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523" name="Group 283"/>
              <p:cNvGrpSpPr/>
              <p:nvPr/>
            </p:nvGrpSpPr>
            <p:grpSpPr bwMode="auto">
              <a:xfrm>
                <a:off x="963" y="3727"/>
                <a:ext cx="49" cy="23"/>
                <a:chOff x="963" y="3727"/>
                <a:chExt cx="49" cy="23"/>
              </a:xfrm>
            </p:grpSpPr>
            <p:sp>
              <p:nvSpPr>
                <p:cNvPr id="138524" name="Freeform 284"/>
                <p:cNvSpPr/>
                <p:nvPr/>
              </p:nvSpPr>
              <p:spPr bwMode="auto">
                <a:xfrm>
                  <a:off x="963" y="3727"/>
                  <a:ext cx="13" cy="23"/>
                </a:xfrm>
                <a:custGeom>
                  <a:avLst/>
                  <a:gdLst>
                    <a:gd name="T0" fmla="*/ 16 w 25"/>
                    <a:gd name="T1" fmla="*/ 69 h 69"/>
                    <a:gd name="T2" fmla="*/ 0 w 25"/>
                    <a:gd name="T3" fmla="*/ 27 h 69"/>
                    <a:gd name="T4" fmla="*/ 11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1"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25" name="Freeform 285"/>
                <p:cNvSpPr/>
                <p:nvPr/>
              </p:nvSpPr>
              <p:spPr bwMode="auto">
                <a:xfrm>
                  <a:off x="968" y="3728"/>
                  <a:ext cx="37" cy="10"/>
                </a:xfrm>
                <a:custGeom>
                  <a:avLst/>
                  <a:gdLst>
                    <a:gd name="T0" fmla="*/ 1 w 73"/>
                    <a:gd name="T1" fmla="*/ 0 h 31"/>
                    <a:gd name="T2" fmla="*/ 48 w 73"/>
                    <a:gd name="T3" fmla="*/ 0 h 31"/>
                    <a:gd name="T4" fmla="*/ 50 w 73"/>
                    <a:gd name="T5" fmla="*/ 4 h 31"/>
                    <a:gd name="T6" fmla="*/ 56 w 73"/>
                    <a:gd name="T7" fmla="*/ 13 h 31"/>
                    <a:gd name="T8" fmla="*/ 73 w 73"/>
                    <a:gd name="T9" fmla="*/ 31 h 31"/>
                    <a:gd name="T10" fmla="*/ 18 w 73"/>
                    <a:gd name="T11" fmla="*/ 31 h 31"/>
                    <a:gd name="T12" fmla="*/ 9 w 73"/>
                    <a:gd name="T13" fmla="*/ 22 h 31"/>
                    <a:gd name="T14" fmla="*/ 0 w 73"/>
                    <a:gd name="T15" fmla="*/ 7 h 31"/>
                    <a:gd name="T16" fmla="*/ 1 w 73"/>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1">
                      <a:moveTo>
                        <a:pt x="1" y="0"/>
                      </a:moveTo>
                      <a:lnTo>
                        <a:pt x="48" y="0"/>
                      </a:lnTo>
                      <a:lnTo>
                        <a:pt x="50" y="4"/>
                      </a:lnTo>
                      <a:lnTo>
                        <a:pt x="56" y="13"/>
                      </a:lnTo>
                      <a:lnTo>
                        <a:pt x="73"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26" name="Freeform 286"/>
                <p:cNvSpPr/>
                <p:nvPr/>
              </p:nvSpPr>
              <p:spPr bwMode="auto">
                <a:xfrm>
                  <a:off x="972" y="3738"/>
                  <a:ext cx="40" cy="12"/>
                </a:xfrm>
                <a:custGeom>
                  <a:avLst/>
                  <a:gdLst>
                    <a:gd name="T0" fmla="*/ 0 w 82"/>
                    <a:gd name="T1" fmla="*/ 36 h 36"/>
                    <a:gd name="T2" fmla="*/ 2 w 82"/>
                    <a:gd name="T3" fmla="*/ 20 h 36"/>
                    <a:gd name="T4" fmla="*/ 6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20"/>
                      </a:lnTo>
                      <a:lnTo>
                        <a:pt x="6"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27" name="Group 287"/>
              <p:cNvGrpSpPr/>
              <p:nvPr/>
            </p:nvGrpSpPr>
            <p:grpSpPr bwMode="auto">
              <a:xfrm>
                <a:off x="976" y="3740"/>
                <a:ext cx="50" cy="22"/>
                <a:chOff x="976" y="3740"/>
                <a:chExt cx="50" cy="22"/>
              </a:xfrm>
            </p:grpSpPr>
            <p:sp>
              <p:nvSpPr>
                <p:cNvPr id="138528" name="Freeform 288"/>
                <p:cNvSpPr/>
                <p:nvPr/>
              </p:nvSpPr>
              <p:spPr bwMode="auto">
                <a:xfrm>
                  <a:off x="976" y="3740"/>
                  <a:ext cx="12" cy="22"/>
                </a:xfrm>
                <a:custGeom>
                  <a:avLst/>
                  <a:gdLst>
                    <a:gd name="T0" fmla="*/ 14 w 23"/>
                    <a:gd name="T1" fmla="*/ 68 h 68"/>
                    <a:gd name="T2" fmla="*/ 0 w 23"/>
                    <a:gd name="T3" fmla="*/ 27 h 68"/>
                    <a:gd name="T4" fmla="*/ 10 w 23"/>
                    <a:gd name="T5" fmla="*/ 0 h 68"/>
                    <a:gd name="T6" fmla="*/ 23 w 23"/>
                    <a:gd name="T7" fmla="*/ 31 h 68"/>
                    <a:gd name="T8" fmla="*/ 14 w 23"/>
                    <a:gd name="T9" fmla="*/ 68 h 68"/>
                  </a:gdLst>
                  <a:ahLst/>
                  <a:cxnLst>
                    <a:cxn ang="0">
                      <a:pos x="T0" y="T1"/>
                    </a:cxn>
                    <a:cxn ang="0">
                      <a:pos x="T2" y="T3"/>
                    </a:cxn>
                    <a:cxn ang="0">
                      <a:pos x="T4" y="T5"/>
                    </a:cxn>
                    <a:cxn ang="0">
                      <a:pos x="T6" y="T7"/>
                    </a:cxn>
                    <a:cxn ang="0">
                      <a:pos x="T8" y="T9"/>
                    </a:cxn>
                  </a:cxnLst>
                  <a:rect l="0" t="0" r="r" b="b"/>
                  <a:pathLst>
                    <a:path w="23" h="68">
                      <a:moveTo>
                        <a:pt x="14" y="68"/>
                      </a:moveTo>
                      <a:lnTo>
                        <a:pt x="0" y="27"/>
                      </a:lnTo>
                      <a:lnTo>
                        <a:pt x="10" y="0"/>
                      </a:lnTo>
                      <a:lnTo>
                        <a:pt x="23"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29" name="Freeform 289"/>
                <p:cNvSpPr/>
                <p:nvPr/>
              </p:nvSpPr>
              <p:spPr bwMode="auto">
                <a:xfrm>
                  <a:off x="980" y="3740"/>
                  <a:ext cx="38" cy="10"/>
                </a:xfrm>
                <a:custGeom>
                  <a:avLst/>
                  <a:gdLst>
                    <a:gd name="T0" fmla="*/ 4 w 75"/>
                    <a:gd name="T1" fmla="*/ 0 h 31"/>
                    <a:gd name="T2" fmla="*/ 52 w 75"/>
                    <a:gd name="T3" fmla="*/ 0 h 31"/>
                    <a:gd name="T4" fmla="*/ 53 w 75"/>
                    <a:gd name="T5" fmla="*/ 4 h 31"/>
                    <a:gd name="T6" fmla="*/ 60 w 75"/>
                    <a:gd name="T7" fmla="*/ 13 h 31"/>
                    <a:gd name="T8" fmla="*/ 75 w 75"/>
                    <a:gd name="T9" fmla="*/ 31 h 31"/>
                    <a:gd name="T10" fmla="*/ 19 w 75"/>
                    <a:gd name="T11" fmla="*/ 31 h 31"/>
                    <a:gd name="T12" fmla="*/ 12 w 75"/>
                    <a:gd name="T13" fmla="*/ 22 h 31"/>
                    <a:gd name="T14" fmla="*/ 0 w 75"/>
                    <a:gd name="T15" fmla="*/ 7 h 31"/>
                    <a:gd name="T16" fmla="*/ 4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4" y="0"/>
                      </a:moveTo>
                      <a:lnTo>
                        <a:pt x="52" y="0"/>
                      </a:lnTo>
                      <a:lnTo>
                        <a:pt x="53" y="4"/>
                      </a:lnTo>
                      <a:lnTo>
                        <a:pt x="60" y="13"/>
                      </a:lnTo>
                      <a:lnTo>
                        <a:pt x="75" y="31"/>
                      </a:lnTo>
                      <a:lnTo>
                        <a:pt x="19" y="31"/>
                      </a:lnTo>
                      <a:lnTo>
                        <a:pt x="12" y="22"/>
                      </a:lnTo>
                      <a:lnTo>
                        <a:pt x="0" y="7"/>
                      </a:lnTo>
                      <a:lnTo>
                        <a:pt x="4"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30" name="Freeform 290"/>
                <p:cNvSpPr/>
                <p:nvPr/>
              </p:nvSpPr>
              <p:spPr bwMode="auto">
                <a:xfrm>
                  <a:off x="984" y="3750"/>
                  <a:ext cx="42" cy="12"/>
                </a:xfrm>
                <a:custGeom>
                  <a:avLst/>
                  <a:gdLst>
                    <a:gd name="T0" fmla="*/ 0 w 83"/>
                    <a:gd name="T1" fmla="*/ 36 h 36"/>
                    <a:gd name="T2" fmla="*/ 2 w 83"/>
                    <a:gd name="T3" fmla="*/ 21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21"/>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31" name="Group 291"/>
              <p:cNvGrpSpPr/>
              <p:nvPr/>
            </p:nvGrpSpPr>
            <p:grpSpPr bwMode="auto">
              <a:xfrm>
                <a:off x="761" y="3560"/>
                <a:ext cx="50" cy="22"/>
                <a:chOff x="761" y="3560"/>
                <a:chExt cx="50" cy="22"/>
              </a:xfrm>
            </p:grpSpPr>
            <p:sp>
              <p:nvSpPr>
                <p:cNvPr id="138532" name="Freeform 292"/>
                <p:cNvSpPr/>
                <p:nvPr/>
              </p:nvSpPr>
              <p:spPr bwMode="auto">
                <a:xfrm>
                  <a:off x="761" y="3560"/>
                  <a:ext cx="12" cy="22"/>
                </a:xfrm>
                <a:custGeom>
                  <a:avLst/>
                  <a:gdLst>
                    <a:gd name="T0" fmla="*/ 16 w 25"/>
                    <a:gd name="T1" fmla="*/ 68 h 68"/>
                    <a:gd name="T2" fmla="*/ 0 w 25"/>
                    <a:gd name="T3" fmla="*/ 27 h 68"/>
                    <a:gd name="T4" fmla="*/ 12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2"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33" name="Freeform 293"/>
                <p:cNvSpPr/>
                <p:nvPr/>
              </p:nvSpPr>
              <p:spPr bwMode="auto">
                <a:xfrm>
                  <a:off x="767" y="3560"/>
                  <a:ext cx="36" cy="10"/>
                </a:xfrm>
                <a:custGeom>
                  <a:avLst/>
                  <a:gdLst>
                    <a:gd name="T0" fmla="*/ 2 w 73"/>
                    <a:gd name="T1" fmla="*/ 0 h 29"/>
                    <a:gd name="T2" fmla="*/ 49 w 73"/>
                    <a:gd name="T3" fmla="*/ 0 h 29"/>
                    <a:gd name="T4" fmla="*/ 50 w 73"/>
                    <a:gd name="T5" fmla="*/ 2 h 29"/>
                    <a:gd name="T6" fmla="*/ 55 w 73"/>
                    <a:gd name="T7" fmla="*/ 11 h 29"/>
                    <a:gd name="T8" fmla="*/ 73 w 73"/>
                    <a:gd name="T9" fmla="*/ 29 h 29"/>
                    <a:gd name="T10" fmla="*/ 17 w 73"/>
                    <a:gd name="T11" fmla="*/ 29 h 29"/>
                    <a:gd name="T12" fmla="*/ 8 w 73"/>
                    <a:gd name="T13" fmla="*/ 20 h 29"/>
                    <a:gd name="T14" fmla="*/ 0 w 73"/>
                    <a:gd name="T15" fmla="*/ 5 h 29"/>
                    <a:gd name="T16" fmla="*/ 2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2" y="0"/>
                      </a:moveTo>
                      <a:lnTo>
                        <a:pt x="49" y="0"/>
                      </a:lnTo>
                      <a:lnTo>
                        <a:pt x="50" y="2"/>
                      </a:lnTo>
                      <a:lnTo>
                        <a:pt x="55" y="11"/>
                      </a:lnTo>
                      <a:lnTo>
                        <a:pt x="73" y="29"/>
                      </a:lnTo>
                      <a:lnTo>
                        <a:pt x="17" y="29"/>
                      </a:lnTo>
                      <a:lnTo>
                        <a:pt x="8" y="20"/>
                      </a:lnTo>
                      <a:lnTo>
                        <a:pt x="0" y="5"/>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34" name="Freeform 294"/>
                <p:cNvSpPr/>
                <p:nvPr/>
              </p:nvSpPr>
              <p:spPr bwMode="auto">
                <a:xfrm>
                  <a:off x="769" y="3571"/>
                  <a:ext cx="42" cy="11"/>
                </a:xfrm>
                <a:custGeom>
                  <a:avLst/>
                  <a:gdLst>
                    <a:gd name="T0" fmla="*/ 0 w 83"/>
                    <a:gd name="T1" fmla="*/ 35 h 35"/>
                    <a:gd name="T2" fmla="*/ 2 w 83"/>
                    <a:gd name="T3" fmla="*/ 19 h 35"/>
                    <a:gd name="T4" fmla="*/ 7 w 83"/>
                    <a:gd name="T5" fmla="*/ 7 h 35"/>
                    <a:gd name="T6" fmla="*/ 11 w 83"/>
                    <a:gd name="T7" fmla="*/ 0 h 35"/>
                    <a:gd name="T8" fmla="*/ 68 w 83"/>
                    <a:gd name="T9" fmla="*/ 0 h 35"/>
                    <a:gd name="T10" fmla="*/ 83 w 83"/>
                    <a:gd name="T11" fmla="*/ 35 h 35"/>
                    <a:gd name="T12" fmla="*/ 0 w 83"/>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3" h="35">
                      <a:moveTo>
                        <a:pt x="0" y="35"/>
                      </a:moveTo>
                      <a:lnTo>
                        <a:pt x="2" y="19"/>
                      </a:lnTo>
                      <a:lnTo>
                        <a:pt x="7" y="7"/>
                      </a:lnTo>
                      <a:lnTo>
                        <a:pt x="11" y="0"/>
                      </a:lnTo>
                      <a:lnTo>
                        <a:pt x="68" y="0"/>
                      </a:lnTo>
                      <a:lnTo>
                        <a:pt x="83"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35" name="Group 295"/>
              <p:cNvGrpSpPr/>
              <p:nvPr/>
            </p:nvGrpSpPr>
            <p:grpSpPr bwMode="auto">
              <a:xfrm>
                <a:off x="774" y="3572"/>
                <a:ext cx="49" cy="23"/>
                <a:chOff x="774" y="3572"/>
                <a:chExt cx="49" cy="23"/>
              </a:xfrm>
            </p:grpSpPr>
            <p:sp>
              <p:nvSpPr>
                <p:cNvPr id="138536" name="Freeform 296"/>
                <p:cNvSpPr/>
                <p:nvPr/>
              </p:nvSpPr>
              <p:spPr bwMode="auto">
                <a:xfrm>
                  <a:off x="774" y="3572"/>
                  <a:ext cx="12" cy="23"/>
                </a:xfrm>
                <a:custGeom>
                  <a:avLst/>
                  <a:gdLst>
                    <a:gd name="T0" fmla="*/ 15 w 25"/>
                    <a:gd name="T1" fmla="*/ 68 h 68"/>
                    <a:gd name="T2" fmla="*/ 0 w 25"/>
                    <a:gd name="T3" fmla="*/ 25 h 68"/>
                    <a:gd name="T4" fmla="*/ 9 w 25"/>
                    <a:gd name="T5" fmla="*/ 0 h 68"/>
                    <a:gd name="T6" fmla="*/ 25 w 25"/>
                    <a:gd name="T7" fmla="*/ 30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5"/>
                      </a:lnTo>
                      <a:lnTo>
                        <a:pt x="9" y="0"/>
                      </a:lnTo>
                      <a:lnTo>
                        <a:pt x="25" y="30"/>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37" name="Freeform 297"/>
                <p:cNvSpPr/>
                <p:nvPr/>
              </p:nvSpPr>
              <p:spPr bwMode="auto">
                <a:xfrm>
                  <a:off x="778" y="3573"/>
                  <a:ext cx="38" cy="9"/>
                </a:xfrm>
                <a:custGeom>
                  <a:avLst/>
                  <a:gdLst>
                    <a:gd name="T0" fmla="*/ 1 w 75"/>
                    <a:gd name="T1" fmla="*/ 0 h 29"/>
                    <a:gd name="T2" fmla="*/ 50 w 75"/>
                    <a:gd name="T3" fmla="*/ 0 h 29"/>
                    <a:gd name="T4" fmla="*/ 51 w 75"/>
                    <a:gd name="T5" fmla="*/ 2 h 29"/>
                    <a:gd name="T6" fmla="*/ 56 w 75"/>
                    <a:gd name="T7" fmla="*/ 11 h 29"/>
                    <a:gd name="T8" fmla="*/ 75 w 75"/>
                    <a:gd name="T9" fmla="*/ 29 h 29"/>
                    <a:gd name="T10" fmla="*/ 18 w 75"/>
                    <a:gd name="T11" fmla="*/ 29 h 29"/>
                    <a:gd name="T12" fmla="*/ 10 w 75"/>
                    <a:gd name="T13" fmla="*/ 20 h 29"/>
                    <a:gd name="T14" fmla="*/ 0 w 75"/>
                    <a:gd name="T15" fmla="*/ 5 h 29"/>
                    <a:gd name="T16" fmla="*/ 1 w 75"/>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29">
                      <a:moveTo>
                        <a:pt x="1" y="0"/>
                      </a:moveTo>
                      <a:lnTo>
                        <a:pt x="50" y="0"/>
                      </a:lnTo>
                      <a:lnTo>
                        <a:pt x="51" y="2"/>
                      </a:lnTo>
                      <a:lnTo>
                        <a:pt x="56" y="11"/>
                      </a:lnTo>
                      <a:lnTo>
                        <a:pt x="75" y="29"/>
                      </a:lnTo>
                      <a:lnTo>
                        <a:pt x="18" y="29"/>
                      </a:lnTo>
                      <a:lnTo>
                        <a:pt x="10"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38" name="Freeform 298"/>
                <p:cNvSpPr/>
                <p:nvPr/>
              </p:nvSpPr>
              <p:spPr bwMode="auto">
                <a:xfrm>
                  <a:off x="782" y="3583"/>
                  <a:ext cx="41" cy="12"/>
                </a:xfrm>
                <a:custGeom>
                  <a:avLst/>
                  <a:gdLst>
                    <a:gd name="T0" fmla="*/ 0 w 81"/>
                    <a:gd name="T1" fmla="*/ 36 h 36"/>
                    <a:gd name="T2" fmla="*/ 1 w 81"/>
                    <a:gd name="T3" fmla="*/ 19 h 36"/>
                    <a:gd name="T4" fmla="*/ 5 w 81"/>
                    <a:gd name="T5" fmla="*/ 7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7"/>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39" name="Group 299"/>
              <p:cNvGrpSpPr/>
              <p:nvPr/>
            </p:nvGrpSpPr>
            <p:grpSpPr bwMode="auto">
              <a:xfrm>
                <a:off x="787" y="3585"/>
                <a:ext cx="49" cy="23"/>
                <a:chOff x="787" y="3585"/>
                <a:chExt cx="49" cy="23"/>
              </a:xfrm>
            </p:grpSpPr>
            <p:sp>
              <p:nvSpPr>
                <p:cNvPr id="138540" name="Freeform 300"/>
                <p:cNvSpPr/>
                <p:nvPr/>
              </p:nvSpPr>
              <p:spPr bwMode="auto">
                <a:xfrm>
                  <a:off x="787" y="3585"/>
                  <a:ext cx="12" cy="23"/>
                </a:xfrm>
                <a:custGeom>
                  <a:avLst/>
                  <a:gdLst>
                    <a:gd name="T0" fmla="*/ 14 w 24"/>
                    <a:gd name="T1" fmla="*/ 68 h 68"/>
                    <a:gd name="T2" fmla="*/ 0 w 24"/>
                    <a:gd name="T3" fmla="*/ 26 h 68"/>
                    <a:gd name="T4" fmla="*/ 9 w 24"/>
                    <a:gd name="T5" fmla="*/ 0 h 68"/>
                    <a:gd name="T6" fmla="*/ 24 w 24"/>
                    <a:gd name="T7" fmla="*/ 31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6"/>
                      </a:lnTo>
                      <a:lnTo>
                        <a:pt x="9" y="0"/>
                      </a:lnTo>
                      <a:lnTo>
                        <a:pt x="24" y="31"/>
                      </a:lnTo>
                      <a:lnTo>
                        <a:pt x="14"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41" name="Freeform 301"/>
                <p:cNvSpPr/>
                <p:nvPr/>
              </p:nvSpPr>
              <p:spPr bwMode="auto">
                <a:xfrm>
                  <a:off x="792" y="3586"/>
                  <a:ext cx="36" cy="10"/>
                </a:xfrm>
                <a:custGeom>
                  <a:avLst/>
                  <a:gdLst>
                    <a:gd name="T0" fmla="*/ 1 w 74"/>
                    <a:gd name="T1" fmla="*/ 0 h 29"/>
                    <a:gd name="T2" fmla="*/ 50 w 74"/>
                    <a:gd name="T3" fmla="*/ 0 h 29"/>
                    <a:gd name="T4" fmla="*/ 51 w 74"/>
                    <a:gd name="T5" fmla="*/ 2 h 29"/>
                    <a:gd name="T6" fmla="*/ 55 w 74"/>
                    <a:gd name="T7" fmla="*/ 11 h 29"/>
                    <a:gd name="T8" fmla="*/ 74 w 74"/>
                    <a:gd name="T9" fmla="*/ 29 h 29"/>
                    <a:gd name="T10" fmla="*/ 19 w 74"/>
                    <a:gd name="T11" fmla="*/ 29 h 29"/>
                    <a:gd name="T12" fmla="*/ 11 w 74"/>
                    <a:gd name="T13" fmla="*/ 20 h 29"/>
                    <a:gd name="T14" fmla="*/ 0 w 74"/>
                    <a:gd name="T15" fmla="*/ 5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50" y="0"/>
                      </a:lnTo>
                      <a:lnTo>
                        <a:pt x="51" y="2"/>
                      </a:lnTo>
                      <a:lnTo>
                        <a:pt x="55" y="11"/>
                      </a:lnTo>
                      <a:lnTo>
                        <a:pt x="74" y="29"/>
                      </a:lnTo>
                      <a:lnTo>
                        <a:pt x="19" y="29"/>
                      </a:lnTo>
                      <a:lnTo>
                        <a:pt x="11"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42" name="Freeform 302"/>
                <p:cNvSpPr/>
                <p:nvPr/>
              </p:nvSpPr>
              <p:spPr bwMode="auto">
                <a:xfrm>
                  <a:off x="795" y="3596"/>
                  <a:ext cx="41" cy="12"/>
                </a:xfrm>
                <a:custGeom>
                  <a:avLst/>
                  <a:gdLst>
                    <a:gd name="T0" fmla="*/ 0 w 81"/>
                    <a:gd name="T1" fmla="*/ 36 h 36"/>
                    <a:gd name="T2" fmla="*/ 1 w 81"/>
                    <a:gd name="T3" fmla="*/ 20 h 36"/>
                    <a:gd name="T4" fmla="*/ 6 w 81"/>
                    <a:gd name="T5" fmla="*/ 8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20"/>
                      </a:lnTo>
                      <a:lnTo>
                        <a:pt x="6" y="8"/>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43" name="Group 303"/>
              <p:cNvGrpSpPr/>
              <p:nvPr/>
            </p:nvGrpSpPr>
            <p:grpSpPr bwMode="auto">
              <a:xfrm>
                <a:off x="799" y="3600"/>
                <a:ext cx="99" cy="73"/>
                <a:chOff x="799" y="3600"/>
                <a:chExt cx="99" cy="73"/>
              </a:xfrm>
            </p:grpSpPr>
            <p:grpSp>
              <p:nvGrpSpPr>
                <p:cNvPr id="138544" name="Group 304"/>
                <p:cNvGrpSpPr/>
                <p:nvPr/>
              </p:nvGrpSpPr>
              <p:grpSpPr bwMode="auto">
                <a:xfrm>
                  <a:off x="799" y="3600"/>
                  <a:ext cx="48" cy="23"/>
                  <a:chOff x="799" y="3600"/>
                  <a:chExt cx="48" cy="23"/>
                </a:xfrm>
              </p:grpSpPr>
              <p:sp>
                <p:nvSpPr>
                  <p:cNvPr id="138545" name="Freeform 305"/>
                  <p:cNvSpPr/>
                  <p:nvPr/>
                </p:nvSpPr>
                <p:spPr bwMode="auto">
                  <a:xfrm>
                    <a:off x="799" y="3600"/>
                    <a:ext cx="12" cy="23"/>
                  </a:xfrm>
                  <a:custGeom>
                    <a:avLst/>
                    <a:gdLst>
                      <a:gd name="T0" fmla="*/ 14 w 25"/>
                      <a:gd name="T1" fmla="*/ 70 h 70"/>
                      <a:gd name="T2" fmla="*/ 0 w 25"/>
                      <a:gd name="T3" fmla="*/ 27 h 70"/>
                      <a:gd name="T4" fmla="*/ 9 w 25"/>
                      <a:gd name="T5" fmla="*/ 0 h 70"/>
                      <a:gd name="T6" fmla="*/ 25 w 25"/>
                      <a:gd name="T7" fmla="*/ 31 h 70"/>
                      <a:gd name="T8" fmla="*/ 14 w 25"/>
                      <a:gd name="T9" fmla="*/ 70 h 70"/>
                    </a:gdLst>
                    <a:ahLst/>
                    <a:cxnLst>
                      <a:cxn ang="0">
                        <a:pos x="T0" y="T1"/>
                      </a:cxn>
                      <a:cxn ang="0">
                        <a:pos x="T2" y="T3"/>
                      </a:cxn>
                      <a:cxn ang="0">
                        <a:pos x="T4" y="T5"/>
                      </a:cxn>
                      <a:cxn ang="0">
                        <a:pos x="T6" y="T7"/>
                      </a:cxn>
                      <a:cxn ang="0">
                        <a:pos x="T8" y="T9"/>
                      </a:cxn>
                    </a:cxnLst>
                    <a:rect l="0" t="0" r="r" b="b"/>
                    <a:pathLst>
                      <a:path w="25" h="70">
                        <a:moveTo>
                          <a:pt x="14" y="70"/>
                        </a:moveTo>
                        <a:lnTo>
                          <a:pt x="0" y="27"/>
                        </a:lnTo>
                        <a:lnTo>
                          <a:pt x="9" y="0"/>
                        </a:lnTo>
                        <a:lnTo>
                          <a:pt x="25" y="31"/>
                        </a:lnTo>
                        <a:lnTo>
                          <a:pt x="14"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46" name="Freeform 306"/>
                  <p:cNvSpPr/>
                  <p:nvPr/>
                </p:nvSpPr>
                <p:spPr bwMode="auto">
                  <a:xfrm>
                    <a:off x="803" y="3600"/>
                    <a:ext cx="38" cy="11"/>
                  </a:xfrm>
                  <a:custGeom>
                    <a:avLst/>
                    <a:gdLst>
                      <a:gd name="T0" fmla="*/ 1 w 75"/>
                      <a:gd name="T1" fmla="*/ 0 h 31"/>
                      <a:gd name="T2" fmla="*/ 50 w 75"/>
                      <a:gd name="T3" fmla="*/ 0 h 31"/>
                      <a:gd name="T4" fmla="*/ 51 w 75"/>
                      <a:gd name="T5" fmla="*/ 4 h 31"/>
                      <a:gd name="T6" fmla="*/ 56 w 75"/>
                      <a:gd name="T7" fmla="*/ 13 h 31"/>
                      <a:gd name="T8" fmla="*/ 75 w 75"/>
                      <a:gd name="T9" fmla="*/ 31 h 31"/>
                      <a:gd name="T10" fmla="*/ 18 w 75"/>
                      <a:gd name="T11" fmla="*/ 31 h 31"/>
                      <a:gd name="T12" fmla="*/ 9 w 75"/>
                      <a:gd name="T13" fmla="*/ 22 h 31"/>
                      <a:gd name="T14" fmla="*/ 0 w 75"/>
                      <a:gd name="T15" fmla="*/ 7 h 31"/>
                      <a:gd name="T16" fmla="*/ 1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1" y="0"/>
                        </a:moveTo>
                        <a:lnTo>
                          <a:pt x="50" y="0"/>
                        </a:lnTo>
                        <a:lnTo>
                          <a:pt x="51" y="4"/>
                        </a:lnTo>
                        <a:lnTo>
                          <a:pt x="56" y="13"/>
                        </a:lnTo>
                        <a:lnTo>
                          <a:pt x="75"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47" name="Freeform 307"/>
                  <p:cNvSpPr/>
                  <p:nvPr/>
                </p:nvSpPr>
                <p:spPr bwMode="auto">
                  <a:xfrm>
                    <a:off x="807" y="3611"/>
                    <a:ext cx="40" cy="12"/>
                  </a:xfrm>
                  <a:custGeom>
                    <a:avLst/>
                    <a:gdLst>
                      <a:gd name="T0" fmla="*/ 0 w 82"/>
                      <a:gd name="T1" fmla="*/ 38 h 38"/>
                      <a:gd name="T2" fmla="*/ 2 w 82"/>
                      <a:gd name="T3" fmla="*/ 22 h 38"/>
                      <a:gd name="T4" fmla="*/ 7 w 82"/>
                      <a:gd name="T5" fmla="*/ 8 h 38"/>
                      <a:gd name="T6" fmla="*/ 12 w 82"/>
                      <a:gd name="T7" fmla="*/ 0 h 38"/>
                      <a:gd name="T8" fmla="*/ 69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2" y="22"/>
                        </a:lnTo>
                        <a:lnTo>
                          <a:pt x="7" y="8"/>
                        </a:lnTo>
                        <a:lnTo>
                          <a:pt x="12" y="0"/>
                        </a:lnTo>
                        <a:lnTo>
                          <a:pt x="69"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48" name="Group 308"/>
                <p:cNvGrpSpPr/>
                <p:nvPr/>
              </p:nvGrpSpPr>
              <p:grpSpPr bwMode="auto">
                <a:xfrm>
                  <a:off x="811" y="3612"/>
                  <a:ext cx="48" cy="23"/>
                  <a:chOff x="811" y="3612"/>
                  <a:chExt cx="48" cy="23"/>
                </a:xfrm>
              </p:grpSpPr>
              <p:sp>
                <p:nvSpPr>
                  <p:cNvPr id="138549" name="Freeform 309"/>
                  <p:cNvSpPr/>
                  <p:nvPr/>
                </p:nvSpPr>
                <p:spPr bwMode="auto">
                  <a:xfrm>
                    <a:off x="811" y="3612"/>
                    <a:ext cx="12" cy="23"/>
                  </a:xfrm>
                  <a:custGeom>
                    <a:avLst/>
                    <a:gdLst>
                      <a:gd name="T0" fmla="*/ 15 w 25"/>
                      <a:gd name="T1" fmla="*/ 69 h 69"/>
                      <a:gd name="T2" fmla="*/ 0 w 25"/>
                      <a:gd name="T3" fmla="*/ 28 h 69"/>
                      <a:gd name="T4" fmla="*/ 11 w 25"/>
                      <a:gd name="T5" fmla="*/ 0 h 69"/>
                      <a:gd name="T6" fmla="*/ 25 w 25"/>
                      <a:gd name="T7" fmla="*/ 32 h 69"/>
                      <a:gd name="T8" fmla="*/ 15 w 25"/>
                      <a:gd name="T9" fmla="*/ 69 h 69"/>
                    </a:gdLst>
                    <a:ahLst/>
                    <a:cxnLst>
                      <a:cxn ang="0">
                        <a:pos x="T0" y="T1"/>
                      </a:cxn>
                      <a:cxn ang="0">
                        <a:pos x="T2" y="T3"/>
                      </a:cxn>
                      <a:cxn ang="0">
                        <a:pos x="T4" y="T5"/>
                      </a:cxn>
                      <a:cxn ang="0">
                        <a:pos x="T6" y="T7"/>
                      </a:cxn>
                      <a:cxn ang="0">
                        <a:pos x="T8" y="T9"/>
                      </a:cxn>
                    </a:cxnLst>
                    <a:rect l="0" t="0" r="r" b="b"/>
                    <a:pathLst>
                      <a:path w="25" h="69">
                        <a:moveTo>
                          <a:pt x="15" y="69"/>
                        </a:moveTo>
                        <a:lnTo>
                          <a:pt x="0" y="28"/>
                        </a:lnTo>
                        <a:lnTo>
                          <a:pt x="11" y="0"/>
                        </a:lnTo>
                        <a:lnTo>
                          <a:pt x="25"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50" name="Freeform 310"/>
                  <p:cNvSpPr/>
                  <p:nvPr/>
                </p:nvSpPr>
                <p:spPr bwMode="auto">
                  <a:xfrm>
                    <a:off x="815" y="3613"/>
                    <a:ext cx="38" cy="10"/>
                  </a:xfrm>
                  <a:custGeom>
                    <a:avLst/>
                    <a:gdLst>
                      <a:gd name="T0" fmla="*/ 3 w 75"/>
                      <a:gd name="T1" fmla="*/ 0 h 32"/>
                      <a:gd name="T2" fmla="*/ 52 w 75"/>
                      <a:gd name="T3" fmla="*/ 0 h 32"/>
                      <a:gd name="T4" fmla="*/ 53 w 75"/>
                      <a:gd name="T5" fmla="*/ 3 h 32"/>
                      <a:gd name="T6" fmla="*/ 57 w 75"/>
                      <a:gd name="T7" fmla="*/ 15 h 32"/>
                      <a:gd name="T8" fmla="*/ 75 w 75"/>
                      <a:gd name="T9" fmla="*/ 32 h 32"/>
                      <a:gd name="T10" fmla="*/ 19 w 75"/>
                      <a:gd name="T11" fmla="*/ 32 h 32"/>
                      <a:gd name="T12" fmla="*/ 10 w 75"/>
                      <a:gd name="T13" fmla="*/ 22 h 32"/>
                      <a:gd name="T14" fmla="*/ 0 w 75"/>
                      <a:gd name="T15" fmla="*/ 7 h 32"/>
                      <a:gd name="T16" fmla="*/ 3 w 75"/>
                      <a:gd name="T17" fmla="*/ 0 h 3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2">
                        <a:moveTo>
                          <a:pt x="3" y="0"/>
                        </a:moveTo>
                        <a:lnTo>
                          <a:pt x="52" y="0"/>
                        </a:lnTo>
                        <a:lnTo>
                          <a:pt x="53" y="3"/>
                        </a:lnTo>
                        <a:lnTo>
                          <a:pt x="57" y="15"/>
                        </a:lnTo>
                        <a:lnTo>
                          <a:pt x="75" y="32"/>
                        </a:lnTo>
                        <a:lnTo>
                          <a:pt x="19" y="32"/>
                        </a:lnTo>
                        <a:lnTo>
                          <a:pt x="10" y="22"/>
                        </a:lnTo>
                        <a:lnTo>
                          <a:pt x="0" y="7"/>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51" name="Freeform 311"/>
                  <p:cNvSpPr/>
                  <p:nvPr/>
                </p:nvSpPr>
                <p:spPr bwMode="auto">
                  <a:xfrm>
                    <a:off x="819" y="3623"/>
                    <a:ext cx="40" cy="12"/>
                  </a:xfrm>
                  <a:custGeom>
                    <a:avLst/>
                    <a:gdLst>
                      <a:gd name="T0" fmla="*/ 0 w 82"/>
                      <a:gd name="T1" fmla="*/ 36 h 36"/>
                      <a:gd name="T2" fmla="*/ 1 w 82"/>
                      <a:gd name="T3" fmla="*/ 21 h 36"/>
                      <a:gd name="T4" fmla="*/ 7 w 82"/>
                      <a:gd name="T5" fmla="*/ 8 h 36"/>
                      <a:gd name="T6" fmla="*/ 12 w 82"/>
                      <a:gd name="T7" fmla="*/ 0 h 36"/>
                      <a:gd name="T8" fmla="*/ 68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1" y="21"/>
                        </a:lnTo>
                        <a:lnTo>
                          <a:pt x="7" y="8"/>
                        </a:lnTo>
                        <a:lnTo>
                          <a:pt x="12" y="0"/>
                        </a:lnTo>
                        <a:lnTo>
                          <a:pt x="68"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52" name="Group 312"/>
                <p:cNvGrpSpPr/>
                <p:nvPr/>
              </p:nvGrpSpPr>
              <p:grpSpPr bwMode="auto">
                <a:xfrm>
                  <a:off x="823" y="3625"/>
                  <a:ext cx="49" cy="23"/>
                  <a:chOff x="823" y="3625"/>
                  <a:chExt cx="49" cy="23"/>
                </a:xfrm>
              </p:grpSpPr>
              <p:sp>
                <p:nvSpPr>
                  <p:cNvPr id="138553" name="Freeform 313"/>
                  <p:cNvSpPr/>
                  <p:nvPr/>
                </p:nvSpPr>
                <p:spPr bwMode="auto">
                  <a:xfrm>
                    <a:off x="823" y="3625"/>
                    <a:ext cx="13" cy="23"/>
                  </a:xfrm>
                  <a:custGeom>
                    <a:avLst/>
                    <a:gdLst>
                      <a:gd name="T0" fmla="*/ 16 w 25"/>
                      <a:gd name="T1" fmla="*/ 68 h 68"/>
                      <a:gd name="T2" fmla="*/ 0 w 25"/>
                      <a:gd name="T3" fmla="*/ 27 h 68"/>
                      <a:gd name="T4" fmla="*/ 11 w 25"/>
                      <a:gd name="T5" fmla="*/ 0 h 68"/>
                      <a:gd name="T6" fmla="*/ 25 w 25"/>
                      <a:gd name="T7" fmla="*/ 30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1" y="0"/>
                        </a:lnTo>
                        <a:lnTo>
                          <a:pt x="25" y="30"/>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54" name="Freeform 314"/>
                  <p:cNvSpPr/>
                  <p:nvPr/>
                </p:nvSpPr>
                <p:spPr bwMode="auto">
                  <a:xfrm>
                    <a:off x="828" y="3626"/>
                    <a:ext cx="37" cy="9"/>
                  </a:xfrm>
                  <a:custGeom>
                    <a:avLst/>
                    <a:gdLst>
                      <a:gd name="T0" fmla="*/ 1 w 73"/>
                      <a:gd name="T1" fmla="*/ 0 h 29"/>
                      <a:gd name="T2" fmla="*/ 50 w 73"/>
                      <a:gd name="T3" fmla="*/ 0 h 29"/>
                      <a:gd name="T4" fmla="*/ 51 w 73"/>
                      <a:gd name="T5" fmla="*/ 2 h 29"/>
                      <a:gd name="T6" fmla="*/ 56 w 73"/>
                      <a:gd name="T7" fmla="*/ 11 h 29"/>
                      <a:gd name="T8" fmla="*/ 73 w 73"/>
                      <a:gd name="T9" fmla="*/ 29 h 29"/>
                      <a:gd name="T10" fmla="*/ 18 w 73"/>
                      <a:gd name="T11" fmla="*/ 29 h 29"/>
                      <a:gd name="T12" fmla="*/ 9 w 73"/>
                      <a:gd name="T13" fmla="*/ 20 h 29"/>
                      <a:gd name="T14" fmla="*/ 0 w 73"/>
                      <a:gd name="T15" fmla="*/ 6 h 29"/>
                      <a:gd name="T16" fmla="*/ 1 w 73"/>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29">
                        <a:moveTo>
                          <a:pt x="1" y="0"/>
                        </a:moveTo>
                        <a:lnTo>
                          <a:pt x="50" y="0"/>
                        </a:lnTo>
                        <a:lnTo>
                          <a:pt x="51" y="2"/>
                        </a:lnTo>
                        <a:lnTo>
                          <a:pt x="56" y="11"/>
                        </a:lnTo>
                        <a:lnTo>
                          <a:pt x="73" y="29"/>
                        </a:lnTo>
                        <a:lnTo>
                          <a:pt x="18" y="29"/>
                        </a:lnTo>
                        <a:lnTo>
                          <a:pt x="9"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55" name="Freeform 315"/>
                  <p:cNvSpPr/>
                  <p:nvPr/>
                </p:nvSpPr>
                <p:spPr bwMode="auto">
                  <a:xfrm>
                    <a:off x="832" y="3636"/>
                    <a:ext cx="40" cy="12"/>
                  </a:xfrm>
                  <a:custGeom>
                    <a:avLst/>
                    <a:gdLst>
                      <a:gd name="T0" fmla="*/ 0 w 82"/>
                      <a:gd name="T1" fmla="*/ 36 h 36"/>
                      <a:gd name="T2" fmla="*/ 2 w 82"/>
                      <a:gd name="T3" fmla="*/ 19 h 36"/>
                      <a:gd name="T4" fmla="*/ 6 w 82"/>
                      <a:gd name="T5" fmla="*/ 7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7"/>
                        </a:lnTo>
                        <a:lnTo>
                          <a:pt x="11" y="0"/>
                        </a:lnTo>
                        <a:lnTo>
                          <a:pt x="67"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56" name="Group 316"/>
                <p:cNvGrpSpPr/>
                <p:nvPr/>
              </p:nvGrpSpPr>
              <p:grpSpPr bwMode="auto">
                <a:xfrm>
                  <a:off x="836" y="3638"/>
                  <a:ext cx="50" cy="22"/>
                  <a:chOff x="836" y="3638"/>
                  <a:chExt cx="50" cy="22"/>
                </a:xfrm>
              </p:grpSpPr>
              <p:sp>
                <p:nvSpPr>
                  <p:cNvPr id="138557" name="Freeform 317"/>
                  <p:cNvSpPr/>
                  <p:nvPr/>
                </p:nvSpPr>
                <p:spPr bwMode="auto">
                  <a:xfrm>
                    <a:off x="836" y="3638"/>
                    <a:ext cx="12" cy="22"/>
                  </a:xfrm>
                  <a:custGeom>
                    <a:avLst/>
                    <a:gdLst>
                      <a:gd name="T0" fmla="*/ 16 w 25"/>
                      <a:gd name="T1" fmla="*/ 68 h 68"/>
                      <a:gd name="T2" fmla="*/ 0 w 25"/>
                      <a:gd name="T3" fmla="*/ 27 h 68"/>
                      <a:gd name="T4" fmla="*/ 12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7"/>
                        </a:lnTo>
                        <a:lnTo>
                          <a:pt x="12"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58" name="Freeform 318"/>
                  <p:cNvSpPr/>
                  <p:nvPr/>
                </p:nvSpPr>
                <p:spPr bwMode="auto">
                  <a:xfrm>
                    <a:off x="842" y="3638"/>
                    <a:ext cx="36" cy="10"/>
                  </a:xfrm>
                  <a:custGeom>
                    <a:avLst/>
                    <a:gdLst>
                      <a:gd name="T0" fmla="*/ 1 w 72"/>
                      <a:gd name="T1" fmla="*/ 0 h 30"/>
                      <a:gd name="T2" fmla="*/ 49 w 72"/>
                      <a:gd name="T3" fmla="*/ 0 h 30"/>
                      <a:gd name="T4" fmla="*/ 51 w 72"/>
                      <a:gd name="T5" fmla="*/ 3 h 30"/>
                      <a:gd name="T6" fmla="*/ 55 w 72"/>
                      <a:gd name="T7" fmla="*/ 12 h 30"/>
                      <a:gd name="T8" fmla="*/ 72 w 72"/>
                      <a:gd name="T9" fmla="*/ 30 h 30"/>
                      <a:gd name="T10" fmla="*/ 17 w 72"/>
                      <a:gd name="T11" fmla="*/ 30 h 30"/>
                      <a:gd name="T12" fmla="*/ 8 w 72"/>
                      <a:gd name="T13" fmla="*/ 21 h 30"/>
                      <a:gd name="T14" fmla="*/ 0 w 72"/>
                      <a:gd name="T15" fmla="*/ 5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49" y="0"/>
                        </a:lnTo>
                        <a:lnTo>
                          <a:pt x="51" y="3"/>
                        </a:lnTo>
                        <a:lnTo>
                          <a:pt x="55" y="12"/>
                        </a:lnTo>
                        <a:lnTo>
                          <a:pt x="72" y="30"/>
                        </a:lnTo>
                        <a:lnTo>
                          <a:pt x="17" y="30"/>
                        </a:lnTo>
                        <a:lnTo>
                          <a:pt x="8"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59" name="Freeform 319"/>
                  <p:cNvSpPr/>
                  <p:nvPr/>
                </p:nvSpPr>
                <p:spPr bwMode="auto">
                  <a:xfrm>
                    <a:off x="844" y="3648"/>
                    <a:ext cx="42" cy="12"/>
                  </a:xfrm>
                  <a:custGeom>
                    <a:avLst/>
                    <a:gdLst>
                      <a:gd name="T0" fmla="*/ 0 w 83"/>
                      <a:gd name="T1" fmla="*/ 36 h 36"/>
                      <a:gd name="T2" fmla="*/ 2 w 83"/>
                      <a:gd name="T3" fmla="*/ 19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19"/>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60" name="Group 320"/>
                <p:cNvGrpSpPr/>
                <p:nvPr/>
              </p:nvGrpSpPr>
              <p:grpSpPr bwMode="auto">
                <a:xfrm>
                  <a:off x="849" y="3651"/>
                  <a:ext cx="49" cy="22"/>
                  <a:chOff x="849" y="3651"/>
                  <a:chExt cx="49" cy="22"/>
                </a:xfrm>
              </p:grpSpPr>
              <p:sp>
                <p:nvSpPr>
                  <p:cNvPr id="138561" name="Freeform 321"/>
                  <p:cNvSpPr/>
                  <p:nvPr/>
                </p:nvSpPr>
                <p:spPr bwMode="auto">
                  <a:xfrm>
                    <a:off x="849" y="3651"/>
                    <a:ext cx="12" cy="22"/>
                  </a:xfrm>
                  <a:custGeom>
                    <a:avLst/>
                    <a:gdLst>
                      <a:gd name="T0" fmla="*/ 15 w 25"/>
                      <a:gd name="T1" fmla="*/ 67 h 67"/>
                      <a:gd name="T2" fmla="*/ 0 w 25"/>
                      <a:gd name="T3" fmla="*/ 26 h 67"/>
                      <a:gd name="T4" fmla="*/ 10 w 25"/>
                      <a:gd name="T5" fmla="*/ 0 h 67"/>
                      <a:gd name="T6" fmla="*/ 25 w 25"/>
                      <a:gd name="T7" fmla="*/ 30 h 67"/>
                      <a:gd name="T8" fmla="*/ 15 w 25"/>
                      <a:gd name="T9" fmla="*/ 67 h 67"/>
                    </a:gdLst>
                    <a:ahLst/>
                    <a:cxnLst>
                      <a:cxn ang="0">
                        <a:pos x="T0" y="T1"/>
                      </a:cxn>
                      <a:cxn ang="0">
                        <a:pos x="T2" y="T3"/>
                      </a:cxn>
                      <a:cxn ang="0">
                        <a:pos x="T4" y="T5"/>
                      </a:cxn>
                      <a:cxn ang="0">
                        <a:pos x="T6" y="T7"/>
                      </a:cxn>
                      <a:cxn ang="0">
                        <a:pos x="T8" y="T9"/>
                      </a:cxn>
                    </a:cxnLst>
                    <a:rect l="0" t="0" r="r" b="b"/>
                    <a:pathLst>
                      <a:path w="25" h="67">
                        <a:moveTo>
                          <a:pt x="15" y="67"/>
                        </a:moveTo>
                        <a:lnTo>
                          <a:pt x="0" y="26"/>
                        </a:lnTo>
                        <a:lnTo>
                          <a:pt x="10" y="0"/>
                        </a:lnTo>
                        <a:lnTo>
                          <a:pt x="25" y="30"/>
                        </a:lnTo>
                        <a:lnTo>
                          <a:pt x="15" y="67"/>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62" name="Freeform 322"/>
                  <p:cNvSpPr/>
                  <p:nvPr/>
                </p:nvSpPr>
                <p:spPr bwMode="auto">
                  <a:xfrm>
                    <a:off x="854" y="3651"/>
                    <a:ext cx="37" cy="10"/>
                  </a:xfrm>
                  <a:custGeom>
                    <a:avLst/>
                    <a:gdLst>
                      <a:gd name="T0" fmla="*/ 1 w 74"/>
                      <a:gd name="T1" fmla="*/ 0 h 29"/>
                      <a:gd name="T2" fmla="*/ 49 w 74"/>
                      <a:gd name="T3" fmla="*/ 0 h 29"/>
                      <a:gd name="T4" fmla="*/ 50 w 74"/>
                      <a:gd name="T5" fmla="*/ 2 h 29"/>
                      <a:gd name="T6" fmla="*/ 57 w 74"/>
                      <a:gd name="T7" fmla="*/ 11 h 29"/>
                      <a:gd name="T8" fmla="*/ 74 w 74"/>
                      <a:gd name="T9" fmla="*/ 29 h 29"/>
                      <a:gd name="T10" fmla="*/ 18 w 74"/>
                      <a:gd name="T11" fmla="*/ 29 h 29"/>
                      <a:gd name="T12" fmla="*/ 9 w 74"/>
                      <a:gd name="T13" fmla="*/ 20 h 29"/>
                      <a:gd name="T14" fmla="*/ 0 w 74"/>
                      <a:gd name="T15" fmla="*/ 5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49" y="0"/>
                        </a:lnTo>
                        <a:lnTo>
                          <a:pt x="50" y="2"/>
                        </a:lnTo>
                        <a:lnTo>
                          <a:pt x="57" y="11"/>
                        </a:lnTo>
                        <a:lnTo>
                          <a:pt x="74" y="29"/>
                        </a:lnTo>
                        <a:lnTo>
                          <a:pt x="18" y="29"/>
                        </a:lnTo>
                        <a:lnTo>
                          <a:pt x="9" y="20"/>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63" name="Freeform 323"/>
                  <p:cNvSpPr/>
                  <p:nvPr/>
                </p:nvSpPr>
                <p:spPr bwMode="auto">
                  <a:xfrm>
                    <a:off x="857" y="3662"/>
                    <a:ext cx="41" cy="11"/>
                  </a:xfrm>
                  <a:custGeom>
                    <a:avLst/>
                    <a:gdLst>
                      <a:gd name="T0" fmla="*/ 0 w 81"/>
                      <a:gd name="T1" fmla="*/ 35 h 35"/>
                      <a:gd name="T2" fmla="*/ 1 w 81"/>
                      <a:gd name="T3" fmla="*/ 19 h 35"/>
                      <a:gd name="T4" fmla="*/ 5 w 81"/>
                      <a:gd name="T5" fmla="*/ 7 h 35"/>
                      <a:gd name="T6" fmla="*/ 10 w 81"/>
                      <a:gd name="T7" fmla="*/ 0 h 35"/>
                      <a:gd name="T8" fmla="*/ 67 w 81"/>
                      <a:gd name="T9" fmla="*/ 0 h 35"/>
                      <a:gd name="T10" fmla="*/ 81 w 81"/>
                      <a:gd name="T11" fmla="*/ 35 h 35"/>
                      <a:gd name="T12" fmla="*/ 0 w 81"/>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1" h="35">
                        <a:moveTo>
                          <a:pt x="0" y="35"/>
                        </a:moveTo>
                        <a:lnTo>
                          <a:pt x="1" y="19"/>
                        </a:lnTo>
                        <a:lnTo>
                          <a:pt x="5" y="7"/>
                        </a:lnTo>
                        <a:lnTo>
                          <a:pt x="10" y="0"/>
                        </a:lnTo>
                        <a:lnTo>
                          <a:pt x="67" y="0"/>
                        </a:lnTo>
                        <a:lnTo>
                          <a:pt x="81" y="35"/>
                        </a:lnTo>
                        <a:lnTo>
                          <a:pt x="0" y="35"/>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564" name="Group 324"/>
              <p:cNvGrpSpPr/>
              <p:nvPr/>
            </p:nvGrpSpPr>
            <p:grpSpPr bwMode="auto">
              <a:xfrm>
                <a:off x="861" y="3665"/>
                <a:ext cx="99" cy="74"/>
                <a:chOff x="861" y="3665"/>
                <a:chExt cx="99" cy="74"/>
              </a:xfrm>
            </p:grpSpPr>
            <p:grpSp>
              <p:nvGrpSpPr>
                <p:cNvPr id="138565" name="Group 325"/>
                <p:cNvGrpSpPr/>
                <p:nvPr/>
              </p:nvGrpSpPr>
              <p:grpSpPr bwMode="auto">
                <a:xfrm>
                  <a:off x="861" y="3665"/>
                  <a:ext cx="50" cy="23"/>
                  <a:chOff x="861" y="3665"/>
                  <a:chExt cx="50" cy="23"/>
                </a:xfrm>
              </p:grpSpPr>
              <p:sp>
                <p:nvSpPr>
                  <p:cNvPr id="138566" name="Freeform 326"/>
                  <p:cNvSpPr/>
                  <p:nvPr/>
                </p:nvSpPr>
                <p:spPr bwMode="auto">
                  <a:xfrm>
                    <a:off x="861" y="3665"/>
                    <a:ext cx="12" cy="23"/>
                  </a:xfrm>
                  <a:custGeom>
                    <a:avLst/>
                    <a:gdLst>
                      <a:gd name="T0" fmla="*/ 16 w 25"/>
                      <a:gd name="T1" fmla="*/ 69 h 69"/>
                      <a:gd name="T2" fmla="*/ 0 w 25"/>
                      <a:gd name="T3" fmla="*/ 27 h 69"/>
                      <a:gd name="T4" fmla="*/ 11 w 25"/>
                      <a:gd name="T5" fmla="*/ 0 h 69"/>
                      <a:gd name="T6" fmla="*/ 25 w 25"/>
                      <a:gd name="T7" fmla="*/ 32 h 69"/>
                      <a:gd name="T8" fmla="*/ 16 w 25"/>
                      <a:gd name="T9" fmla="*/ 69 h 69"/>
                    </a:gdLst>
                    <a:ahLst/>
                    <a:cxnLst>
                      <a:cxn ang="0">
                        <a:pos x="T0" y="T1"/>
                      </a:cxn>
                      <a:cxn ang="0">
                        <a:pos x="T2" y="T3"/>
                      </a:cxn>
                      <a:cxn ang="0">
                        <a:pos x="T4" y="T5"/>
                      </a:cxn>
                      <a:cxn ang="0">
                        <a:pos x="T6" y="T7"/>
                      </a:cxn>
                      <a:cxn ang="0">
                        <a:pos x="T8" y="T9"/>
                      </a:cxn>
                    </a:cxnLst>
                    <a:rect l="0" t="0" r="r" b="b"/>
                    <a:pathLst>
                      <a:path w="25" h="69">
                        <a:moveTo>
                          <a:pt x="16" y="69"/>
                        </a:moveTo>
                        <a:lnTo>
                          <a:pt x="0" y="27"/>
                        </a:lnTo>
                        <a:lnTo>
                          <a:pt x="11" y="0"/>
                        </a:lnTo>
                        <a:lnTo>
                          <a:pt x="25" y="32"/>
                        </a:lnTo>
                        <a:lnTo>
                          <a:pt x="16"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67" name="Freeform 327"/>
                  <p:cNvSpPr/>
                  <p:nvPr/>
                </p:nvSpPr>
                <p:spPr bwMode="auto">
                  <a:xfrm>
                    <a:off x="865" y="3666"/>
                    <a:ext cx="38" cy="10"/>
                  </a:xfrm>
                  <a:custGeom>
                    <a:avLst/>
                    <a:gdLst>
                      <a:gd name="T0" fmla="*/ 3 w 75"/>
                      <a:gd name="T1" fmla="*/ 0 h 31"/>
                      <a:gd name="T2" fmla="*/ 52 w 75"/>
                      <a:gd name="T3" fmla="*/ 0 h 31"/>
                      <a:gd name="T4" fmla="*/ 53 w 75"/>
                      <a:gd name="T5" fmla="*/ 4 h 31"/>
                      <a:gd name="T6" fmla="*/ 57 w 75"/>
                      <a:gd name="T7" fmla="*/ 13 h 31"/>
                      <a:gd name="T8" fmla="*/ 75 w 75"/>
                      <a:gd name="T9" fmla="*/ 31 h 31"/>
                      <a:gd name="T10" fmla="*/ 19 w 75"/>
                      <a:gd name="T11" fmla="*/ 31 h 31"/>
                      <a:gd name="T12" fmla="*/ 11 w 75"/>
                      <a:gd name="T13" fmla="*/ 22 h 31"/>
                      <a:gd name="T14" fmla="*/ 0 w 75"/>
                      <a:gd name="T15" fmla="*/ 7 h 31"/>
                      <a:gd name="T16" fmla="*/ 3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3" y="0"/>
                        </a:moveTo>
                        <a:lnTo>
                          <a:pt x="52" y="0"/>
                        </a:lnTo>
                        <a:lnTo>
                          <a:pt x="53" y="4"/>
                        </a:lnTo>
                        <a:lnTo>
                          <a:pt x="57" y="13"/>
                        </a:lnTo>
                        <a:lnTo>
                          <a:pt x="75" y="31"/>
                        </a:lnTo>
                        <a:lnTo>
                          <a:pt x="19" y="31"/>
                        </a:lnTo>
                        <a:lnTo>
                          <a:pt x="11" y="22"/>
                        </a:lnTo>
                        <a:lnTo>
                          <a:pt x="0" y="7"/>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68" name="Freeform 328"/>
                  <p:cNvSpPr/>
                  <p:nvPr/>
                </p:nvSpPr>
                <p:spPr bwMode="auto">
                  <a:xfrm>
                    <a:off x="869" y="3676"/>
                    <a:ext cx="42" cy="12"/>
                  </a:xfrm>
                  <a:custGeom>
                    <a:avLst/>
                    <a:gdLst>
                      <a:gd name="T0" fmla="*/ 0 w 83"/>
                      <a:gd name="T1" fmla="*/ 36 h 36"/>
                      <a:gd name="T2" fmla="*/ 2 w 83"/>
                      <a:gd name="T3" fmla="*/ 20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20"/>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69" name="Group 329"/>
                <p:cNvGrpSpPr/>
                <p:nvPr/>
              </p:nvGrpSpPr>
              <p:grpSpPr bwMode="auto">
                <a:xfrm>
                  <a:off x="873" y="3678"/>
                  <a:ext cx="49" cy="23"/>
                  <a:chOff x="873" y="3678"/>
                  <a:chExt cx="49" cy="23"/>
                </a:xfrm>
              </p:grpSpPr>
              <p:sp>
                <p:nvSpPr>
                  <p:cNvPr id="138570" name="Freeform 330"/>
                  <p:cNvSpPr/>
                  <p:nvPr/>
                </p:nvSpPr>
                <p:spPr bwMode="auto">
                  <a:xfrm>
                    <a:off x="873" y="3678"/>
                    <a:ext cx="13" cy="23"/>
                  </a:xfrm>
                  <a:custGeom>
                    <a:avLst/>
                    <a:gdLst>
                      <a:gd name="T0" fmla="*/ 13 w 25"/>
                      <a:gd name="T1" fmla="*/ 70 h 70"/>
                      <a:gd name="T2" fmla="*/ 0 w 25"/>
                      <a:gd name="T3" fmla="*/ 27 h 70"/>
                      <a:gd name="T4" fmla="*/ 9 w 25"/>
                      <a:gd name="T5" fmla="*/ 0 h 70"/>
                      <a:gd name="T6" fmla="*/ 25 w 25"/>
                      <a:gd name="T7" fmla="*/ 31 h 70"/>
                      <a:gd name="T8" fmla="*/ 13 w 25"/>
                      <a:gd name="T9" fmla="*/ 70 h 70"/>
                    </a:gdLst>
                    <a:ahLst/>
                    <a:cxnLst>
                      <a:cxn ang="0">
                        <a:pos x="T0" y="T1"/>
                      </a:cxn>
                      <a:cxn ang="0">
                        <a:pos x="T2" y="T3"/>
                      </a:cxn>
                      <a:cxn ang="0">
                        <a:pos x="T4" y="T5"/>
                      </a:cxn>
                      <a:cxn ang="0">
                        <a:pos x="T6" y="T7"/>
                      </a:cxn>
                      <a:cxn ang="0">
                        <a:pos x="T8" y="T9"/>
                      </a:cxn>
                    </a:cxnLst>
                    <a:rect l="0" t="0" r="r" b="b"/>
                    <a:pathLst>
                      <a:path w="25" h="70">
                        <a:moveTo>
                          <a:pt x="13" y="70"/>
                        </a:moveTo>
                        <a:lnTo>
                          <a:pt x="0" y="27"/>
                        </a:lnTo>
                        <a:lnTo>
                          <a:pt x="9" y="0"/>
                        </a:lnTo>
                        <a:lnTo>
                          <a:pt x="25" y="31"/>
                        </a:lnTo>
                        <a:lnTo>
                          <a:pt x="13"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71" name="Freeform 331"/>
                  <p:cNvSpPr/>
                  <p:nvPr/>
                </p:nvSpPr>
                <p:spPr bwMode="auto">
                  <a:xfrm>
                    <a:off x="878" y="3678"/>
                    <a:ext cx="37" cy="10"/>
                  </a:xfrm>
                  <a:custGeom>
                    <a:avLst/>
                    <a:gdLst>
                      <a:gd name="T0" fmla="*/ 2 w 75"/>
                      <a:gd name="T1" fmla="*/ 0 h 30"/>
                      <a:gd name="T2" fmla="*/ 50 w 75"/>
                      <a:gd name="T3" fmla="*/ 0 h 30"/>
                      <a:gd name="T4" fmla="*/ 52 w 75"/>
                      <a:gd name="T5" fmla="*/ 3 h 30"/>
                      <a:gd name="T6" fmla="*/ 57 w 75"/>
                      <a:gd name="T7" fmla="*/ 12 h 30"/>
                      <a:gd name="T8" fmla="*/ 75 w 75"/>
                      <a:gd name="T9" fmla="*/ 30 h 30"/>
                      <a:gd name="T10" fmla="*/ 19 w 75"/>
                      <a:gd name="T11" fmla="*/ 30 h 30"/>
                      <a:gd name="T12" fmla="*/ 11 w 75"/>
                      <a:gd name="T13" fmla="*/ 20 h 30"/>
                      <a:gd name="T14" fmla="*/ 0 w 75"/>
                      <a:gd name="T15" fmla="*/ 6 h 30"/>
                      <a:gd name="T16" fmla="*/ 2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2" y="0"/>
                        </a:moveTo>
                        <a:lnTo>
                          <a:pt x="50" y="0"/>
                        </a:lnTo>
                        <a:lnTo>
                          <a:pt x="52" y="3"/>
                        </a:lnTo>
                        <a:lnTo>
                          <a:pt x="57" y="12"/>
                        </a:lnTo>
                        <a:lnTo>
                          <a:pt x="75" y="30"/>
                        </a:lnTo>
                        <a:lnTo>
                          <a:pt x="19" y="30"/>
                        </a:lnTo>
                        <a:lnTo>
                          <a:pt x="11" y="20"/>
                        </a:lnTo>
                        <a:lnTo>
                          <a:pt x="0" y="6"/>
                        </a:lnTo>
                        <a:lnTo>
                          <a:pt x="2"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72" name="Freeform 332"/>
                  <p:cNvSpPr/>
                  <p:nvPr/>
                </p:nvSpPr>
                <p:spPr bwMode="auto">
                  <a:xfrm>
                    <a:off x="880" y="3688"/>
                    <a:ext cx="42" cy="13"/>
                  </a:xfrm>
                  <a:custGeom>
                    <a:avLst/>
                    <a:gdLst>
                      <a:gd name="T0" fmla="*/ 0 w 82"/>
                      <a:gd name="T1" fmla="*/ 38 h 38"/>
                      <a:gd name="T2" fmla="*/ 4 w 82"/>
                      <a:gd name="T3" fmla="*/ 21 h 38"/>
                      <a:gd name="T4" fmla="*/ 8 w 82"/>
                      <a:gd name="T5" fmla="*/ 8 h 38"/>
                      <a:gd name="T6" fmla="*/ 13 w 82"/>
                      <a:gd name="T7" fmla="*/ 0 h 38"/>
                      <a:gd name="T8" fmla="*/ 69 w 82"/>
                      <a:gd name="T9" fmla="*/ 0 h 38"/>
                      <a:gd name="T10" fmla="*/ 82 w 82"/>
                      <a:gd name="T11" fmla="*/ 38 h 38"/>
                      <a:gd name="T12" fmla="*/ 0 w 82"/>
                      <a:gd name="T13" fmla="*/ 38 h 38"/>
                    </a:gdLst>
                    <a:ahLst/>
                    <a:cxnLst>
                      <a:cxn ang="0">
                        <a:pos x="T0" y="T1"/>
                      </a:cxn>
                      <a:cxn ang="0">
                        <a:pos x="T2" y="T3"/>
                      </a:cxn>
                      <a:cxn ang="0">
                        <a:pos x="T4" y="T5"/>
                      </a:cxn>
                      <a:cxn ang="0">
                        <a:pos x="T6" y="T7"/>
                      </a:cxn>
                      <a:cxn ang="0">
                        <a:pos x="T8" y="T9"/>
                      </a:cxn>
                      <a:cxn ang="0">
                        <a:pos x="T10" y="T11"/>
                      </a:cxn>
                      <a:cxn ang="0">
                        <a:pos x="T12" y="T13"/>
                      </a:cxn>
                    </a:cxnLst>
                    <a:rect l="0" t="0" r="r" b="b"/>
                    <a:pathLst>
                      <a:path w="82" h="38">
                        <a:moveTo>
                          <a:pt x="0" y="38"/>
                        </a:moveTo>
                        <a:lnTo>
                          <a:pt x="4" y="21"/>
                        </a:lnTo>
                        <a:lnTo>
                          <a:pt x="8" y="8"/>
                        </a:lnTo>
                        <a:lnTo>
                          <a:pt x="13" y="0"/>
                        </a:lnTo>
                        <a:lnTo>
                          <a:pt x="69" y="0"/>
                        </a:lnTo>
                        <a:lnTo>
                          <a:pt x="82" y="38"/>
                        </a:lnTo>
                        <a:lnTo>
                          <a:pt x="0" y="38"/>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73" name="Group 333"/>
                <p:cNvGrpSpPr/>
                <p:nvPr/>
              </p:nvGrpSpPr>
              <p:grpSpPr bwMode="auto">
                <a:xfrm>
                  <a:off x="886" y="3690"/>
                  <a:ext cx="49" cy="23"/>
                  <a:chOff x="886" y="3690"/>
                  <a:chExt cx="49" cy="23"/>
                </a:xfrm>
              </p:grpSpPr>
              <p:sp>
                <p:nvSpPr>
                  <p:cNvPr id="138574" name="Freeform 334"/>
                  <p:cNvSpPr/>
                  <p:nvPr/>
                </p:nvSpPr>
                <p:spPr bwMode="auto">
                  <a:xfrm>
                    <a:off x="886" y="3690"/>
                    <a:ext cx="12" cy="23"/>
                  </a:xfrm>
                  <a:custGeom>
                    <a:avLst/>
                    <a:gdLst>
                      <a:gd name="T0" fmla="*/ 14 w 24"/>
                      <a:gd name="T1" fmla="*/ 70 h 70"/>
                      <a:gd name="T2" fmla="*/ 0 w 24"/>
                      <a:gd name="T3" fmla="*/ 29 h 70"/>
                      <a:gd name="T4" fmla="*/ 10 w 24"/>
                      <a:gd name="T5" fmla="*/ 0 h 70"/>
                      <a:gd name="T6" fmla="*/ 24 w 24"/>
                      <a:gd name="T7" fmla="*/ 33 h 70"/>
                      <a:gd name="T8" fmla="*/ 14 w 24"/>
                      <a:gd name="T9" fmla="*/ 70 h 70"/>
                    </a:gdLst>
                    <a:ahLst/>
                    <a:cxnLst>
                      <a:cxn ang="0">
                        <a:pos x="T0" y="T1"/>
                      </a:cxn>
                      <a:cxn ang="0">
                        <a:pos x="T2" y="T3"/>
                      </a:cxn>
                      <a:cxn ang="0">
                        <a:pos x="T4" y="T5"/>
                      </a:cxn>
                      <a:cxn ang="0">
                        <a:pos x="T6" y="T7"/>
                      </a:cxn>
                      <a:cxn ang="0">
                        <a:pos x="T8" y="T9"/>
                      </a:cxn>
                    </a:cxnLst>
                    <a:rect l="0" t="0" r="r" b="b"/>
                    <a:pathLst>
                      <a:path w="24" h="70">
                        <a:moveTo>
                          <a:pt x="14" y="70"/>
                        </a:moveTo>
                        <a:lnTo>
                          <a:pt x="0" y="29"/>
                        </a:lnTo>
                        <a:lnTo>
                          <a:pt x="10" y="0"/>
                        </a:lnTo>
                        <a:lnTo>
                          <a:pt x="24" y="33"/>
                        </a:lnTo>
                        <a:lnTo>
                          <a:pt x="14" y="70"/>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75" name="Freeform 335"/>
                  <p:cNvSpPr/>
                  <p:nvPr/>
                </p:nvSpPr>
                <p:spPr bwMode="auto">
                  <a:xfrm>
                    <a:off x="890" y="3691"/>
                    <a:ext cx="38" cy="10"/>
                  </a:xfrm>
                  <a:custGeom>
                    <a:avLst/>
                    <a:gdLst>
                      <a:gd name="T0" fmla="*/ 3 w 75"/>
                      <a:gd name="T1" fmla="*/ 0 h 31"/>
                      <a:gd name="T2" fmla="*/ 52 w 75"/>
                      <a:gd name="T3" fmla="*/ 0 h 31"/>
                      <a:gd name="T4" fmla="*/ 53 w 75"/>
                      <a:gd name="T5" fmla="*/ 2 h 31"/>
                      <a:gd name="T6" fmla="*/ 57 w 75"/>
                      <a:gd name="T7" fmla="*/ 11 h 31"/>
                      <a:gd name="T8" fmla="*/ 75 w 75"/>
                      <a:gd name="T9" fmla="*/ 31 h 31"/>
                      <a:gd name="T10" fmla="*/ 19 w 75"/>
                      <a:gd name="T11" fmla="*/ 31 h 31"/>
                      <a:gd name="T12" fmla="*/ 10 w 75"/>
                      <a:gd name="T13" fmla="*/ 22 h 31"/>
                      <a:gd name="T14" fmla="*/ 0 w 75"/>
                      <a:gd name="T15" fmla="*/ 6 h 31"/>
                      <a:gd name="T16" fmla="*/ 3 w 75"/>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1">
                        <a:moveTo>
                          <a:pt x="3" y="0"/>
                        </a:moveTo>
                        <a:lnTo>
                          <a:pt x="52" y="0"/>
                        </a:lnTo>
                        <a:lnTo>
                          <a:pt x="53" y="2"/>
                        </a:lnTo>
                        <a:lnTo>
                          <a:pt x="57" y="11"/>
                        </a:lnTo>
                        <a:lnTo>
                          <a:pt x="75" y="31"/>
                        </a:lnTo>
                        <a:lnTo>
                          <a:pt x="19" y="31"/>
                        </a:lnTo>
                        <a:lnTo>
                          <a:pt x="10" y="22"/>
                        </a:lnTo>
                        <a:lnTo>
                          <a:pt x="0" y="6"/>
                        </a:lnTo>
                        <a:lnTo>
                          <a:pt x="3"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76" name="Freeform 336"/>
                  <p:cNvSpPr/>
                  <p:nvPr/>
                </p:nvSpPr>
                <p:spPr bwMode="auto">
                  <a:xfrm>
                    <a:off x="893" y="3701"/>
                    <a:ext cx="42" cy="12"/>
                  </a:xfrm>
                  <a:custGeom>
                    <a:avLst/>
                    <a:gdLst>
                      <a:gd name="T0" fmla="*/ 0 w 83"/>
                      <a:gd name="T1" fmla="*/ 36 h 36"/>
                      <a:gd name="T2" fmla="*/ 1 w 83"/>
                      <a:gd name="T3" fmla="*/ 19 h 36"/>
                      <a:gd name="T4" fmla="*/ 8 w 83"/>
                      <a:gd name="T5" fmla="*/ 7 h 36"/>
                      <a:gd name="T6" fmla="*/ 12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8" y="7"/>
                        </a:lnTo>
                        <a:lnTo>
                          <a:pt x="12" y="0"/>
                        </a:lnTo>
                        <a:lnTo>
                          <a:pt x="68"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77" name="Group 337"/>
                <p:cNvGrpSpPr/>
                <p:nvPr/>
              </p:nvGrpSpPr>
              <p:grpSpPr bwMode="auto">
                <a:xfrm>
                  <a:off x="899" y="3703"/>
                  <a:ext cx="48" cy="23"/>
                  <a:chOff x="899" y="3703"/>
                  <a:chExt cx="48" cy="23"/>
                </a:xfrm>
              </p:grpSpPr>
              <p:sp>
                <p:nvSpPr>
                  <p:cNvPr id="138578" name="Freeform 338"/>
                  <p:cNvSpPr/>
                  <p:nvPr/>
                </p:nvSpPr>
                <p:spPr bwMode="auto">
                  <a:xfrm>
                    <a:off x="899" y="3703"/>
                    <a:ext cx="12" cy="23"/>
                  </a:xfrm>
                  <a:custGeom>
                    <a:avLst/>
                    <a:gdLst>
                      <a:gd name="T0" fmla="*/ 15 w 25"/>
                      <a:gd name="T1" fmla="*/ 68 h 68"/>
                      <a:gd name="T2" fmla="*/ 0 w 25"/>
                      <a:gd name="T3" fmla="*/ 27 h 68"/>
                      <a:gd name="T4" fmla="*/ 10 w 25"/>
                      <a:gd name="T5" fmla="*/ 0 h 68"/>
                      <a:gd name="T6" fmla="*/ 25 w 25"/>
                      <a:gd name="T7" fmla="*/ 31 h 68"/>
                      <a:gd name="T8" fmla="*/ 15 w 25"/>
                      <a:gd name="T9" fmla="*/ 68 h 68"/>
                    </a:gdLst>
                    <a:ahLst/>
                    <a:cxnLst>
                      <a:cxn ang="0">
                        <a:pos x="T0" y="T1"/>
                      </a:cxn>
                      <a:cxn ang="0">
                        <a:pos x="T2" y="T3"/>
                      </a:cxn>
                      <a:cxn ang="0">
                        <a:pos x="T4" y="T5"/>
                      </a:cxn>
                      <a:cxn ang="0">
                        <a:pos x="T6" y="T7"/>
                      </a:cxn>
                      <a:cxn ang="0">
                        <a:pos x="T8" y="T9"/>
                      </a:cxn>
                    </a:cxnLst>
                    <a:rect l="0" t="0" r="r" b="b"/>
                    <a:pathLst>
                      <a:path w="25" h="68">
                        <a:moveTo>
                          <a:pt x="15" y="68"/>
                        </a:moveTo>
                        <a:lnTo>
                          <a:pt x="0" y="27"/>
                        </a:lnTo>
                        <a:lnTo>
                          <a:pt x="10" y="0"/>
                        </a:lnTo>
                        <a:lnTo>
                          <a:pt x="25"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79" name="Freeform 339"/>
                  <p:cNvSpPr/>
                  <p:nvPr/>
                </p:nvSpPr>
                <p:spPr bwMode="auto">
                  <a:xfrm>
                    <a:off x="903" y="3703"/>
                    <a:ext cx="38" cy="10"/>
                  </a:xfrm>
                  <a:custGeom>
                    <a:avLst/>
                    <a:gdLst>
                      <a:gd name="T0" fmla="*/ 1 w 75"/>
                      <a:gd name="T1" fmla="*/ 0 h 30"/>
                      <a:gd name="T2" fmla="*/ 50 w 75"/>
                      <a:gd name="T3" fmla="*/ 0 h 30"/>
                      <a:gd name="T4" fmla="*/ 51 w 75"/>
                      <a:gd name="T5" fmla="*/ 3 h 30"/>
                      <a:gd name="T6" fmla="*/ 56 w 75"/>
                      <a:gd name="T7" fmla="*/ 12 h 30"/>
                      <a:gd name="T8" fmla="*/ 75 w 75"/>
                      <a:gd name="T9" fmla="*/ 30 h 30"/>
                      <a:gd name="T10" fmla="*/ 18 w 75"/>
                      <a:gd name="T11" fmla="*/ 30 h 30"/>
                      <a:gd name="T12" fmla="*/ 9 w 75"/>
                      <a:gd name="T13" fmla="*/ 21 h 30"/>
                      <a:gd name="T14" fmla="*/ 0 w 75"/>
                      <a:gd name="T15" fmla="*/ 7 h 30"/>
                      <a:gd name="T16" fmla="*/ 1 w 75"/>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5" h="30">
                        <a:moveTo>
                          <a:pt x="1" y="0"/>
                        </a:moveTo>
                        <a:lnTo>
                          <a:pt x="50" y="0"/>
                        </a:lnTo>
                        <a:lnTo>
                          <a:pt x="51" y="3"/>
                        </a:lnTo>
                        <a:lnTo>
                          <a:pt x="56" y="12"/>
                        </a:lnTo>
                        <a:lnTo>
                          <a:pt x="75" y="30"/>
                        </a:lnTo>
                        <a:lnTo>
                          <a:pt x="18" y="30"/>
                        </a:lnTo>
                        <a:lnTo>
                          <a:pt x="9" y="21"/>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80" name="Freeform 340"/>
                  <p:cNvSpPr/>
                  <p:nvPr/>
                </p:nvSpPr>
                <p:spPr bwMode="auto">
                  <a:xfrm>
                    <a:off x="907" y="3714"/>
                    <a:ext cx="40" cy="12"/>
                  </a:xfrm>
                  <a:custGeom>
                    <a:avLst/>
                    <a:gdLst>
                      <a:gd name="T0" fmla="*/ 0 w 82"/>
                      <a:gd name="T1" fmla="*/ 36 h 36"/>
                      <a:gd name="T2" fmla="*/ 2 w 82"/>
                      <a:gd name="T3" fmla="*/ 19 h 36"/>
                      <a:gd name="T4" fmla="*/ 5 w 82"/>
                      <a:gd name="T5" fmla="*/ 8 h 36"/>
                      <a:gd name="T6" fmla="*/ 12 w 82"/>
                      <a:gd name="T7" fmla="*/ 0 h 36"/>
                      <a:gd name="T8" fmla="*/ 69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5" y="8"/>
                        </a:lnTo>
                        <a:lnTo>
                          <a:pt x="12" y="0"/>
                        </a:lnTo>
                        <a:lnTo>
                          <a:pt x="69" y="0"/>
                        </a:lnTo>
                        <a:lnTo>
                          <a:pt x="82"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81" name="Group 341"/>
                <p:cNvGrpSpPr/>
                <p:nvPr/>
              </p:nvGrpSpPr>
              <p:grpSpPr bwMode="auto">
                <a:xfrm>
                  <a:off x="912" y="3716"/>
                  <a:ext cx="48" cy="23"/>
                  <a:chOff x="912" y="3716"/>
                  <a:chExt cx="48" cy="23"/>
                </a:xfrm>
              </p:grpSpPr>
              <p:sp>
                <p:nvSpPr>
                  <p:cNvPr id="138582" name="Freeform 342"/>
                  <p:cNvSpPr/>
                  <p:nvPr/>
                </p:nvSpPr>
                <p:spPr bwMode="auto">
                  <a:xfrm>
                    <a:off x="912" y="3716"/>
                    <a:ext cx="11" cy="23"/>
                  </a:xfrm>
                  <a:custGeom>
                    <a:avLst/>
                    <a:gdLst>
                      <a:gd name="T0" fmla="*/ 13 w 22"/>
                      <a:gd name="T1" fmla="*/ 68 h 68"/>
                      <a:gd name="T2" fmla="*/ 0 w 22"/>
                      <a:gd name="T3" fmla="*/ 27 h 68"/>
                      <a:gd name="T4" fmla="*/ 9 w 22"/>
                      <a:gd name="T5" fmla="*/ 0 h 68"/>
                      <a:gd name="T6" fmla="*/ 22 w 22"/>
                      <a:gd name="T7" fmla="*/ 30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0"/>
                        </a:lnTo>
                        <a:lnTo>
                          <a:pt x="13"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83" name="Freeform 343"/>
                  <p:cNvSpPr/>
                  <p:nvPr/>
                </p:nvSpPr>
                <p:spPr bwMode="auto">
                  <a:xfrm>
                    <a:off x="916" y="3717"/>
                    <a:ext cx="37" cy="9"/>
                  </a:xfrm>
                  <a:custGeom>
                    <a:avLst/>
                    <a:gdLst>
                      <a:gd name="T0" fmla="*/ 1 w 74"/>
                      <a:gd name="T1" fmla="*/ 0 h 29"/>
                      <a:gd name="T2" fmla="*/ 50 w 74"/>
                      <a:gd name="T3" fmla="*/ 0 h 29"/>
                      <a:gd name="T4" fmla="*/ 51 w 74"/>
                      <a:gd name="T5" fmla="*/ 3 h 29"/>
                      <a:gd name="T6" fmla="*/ 55 w 74"/>
                      <a:gd name="T7" fmla="*/ 11 h 29"/>
                      <a:gd name="T8" fmla="*/ 74 w 74"/>
                      <a:gd name="T9" fmla="*/ 29 h 29"/>
                      <a:gd name="T10" fmla="*/ 18 w 74"/>
                      <a:gd name="T11" fmla="*/ 29 h 29"/>
                      <a:gd name="T12" fmla="*/ 8 w 74"/>
                      <a:gd name="T13" fmla="*/ 20 h 29"/>
                      <a:gd name="T14" fmla="*/ 0 w 74"/>
                      <a:gd name="T15" fmla="*/ 6 h 29"/>
                      <a:gd name="T16" fmla="*/ 1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1" y="0"/>
                        </a:moveTo>
                        <a:lnTo>
                          <a:pt x="50" y="0"/>
                        </a:lnTo>
                        <a:lnTo>
                          <a:pt x="51" y="3"/>
                        </a:lnTo>
                        <a:lnTo>
                          <a:pt x="55" y="11"/>
                        </a:lnTo>
                        <a:lnTo>
                          <a:pt x="74" y="29"/>
                        </a:lnTo>
                        <a:lnTo>
                          <a:pt x="18" y="29"/>
                        </a:lnTo>
                        <a:lnTo>
                          <a:pt x="8" y="20"/>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84" name="Freeform 344"/>
                  <p:cNvSpPr/>
                  <p:nvPr/>
                </p:nvSpPr>
                <p:spPr bwMode="auto">
                  <a:xfrm>
                    <a:off x="919" y="3727"/>
                    <a:ext cx="41" cy="12"/>
                  </a:xfrm>
                  <a:custGeom>
                    <a:avLst/>
                    <a:gdLst>
                      <a:gd name="T0" fmla="*/ 0 w 83"/>
                      <a:gd name="T1" fmla="*/ 36 h 36"/>
                      <a:gd name="T2" fmla="*/ 1 w 83"/>
                      <a:gd name="T3" fmla="*/ 19 h 36"/>
                      <a:gd name="T4" fmla="*/ 7 w 83"/>
                      <a:gd name="T5" fmla="*/ 7 h 36"/>
                      <a:gd name="T6" fmla="*/ 11 w 83"/>
                      <a:gd name="T7" fmla="*/ 0 h 36"/>
                      <a:gd name="T8" fmla="*/ 69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7"/>
                        </a:lnTo>
                        <a:lnTo>
                          <a:pt x="11" y="0"/>
                        </a:lnTo>
                        <a:lnTo>
                          <a:pt x="69"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585" name="Group 345"/>
              <p:cNvGrpSpPr/>
              <p:nvPr/>
            </p:nvGrpSpPr>
            <p:grpSpPr bwMode="auto">
              <a:xfrm>
                <a:off x="922" y="3727"/>
                <a:ext cx="49" cy="23"/>
                <a:chOff x="922" y="3727"/>
                <a:chExt cx="49" cy="23"/>
              </a:xfrm>
            </p:grpSpPr>
            <p:sp>
              <p:nvSpPr>
                <p:cNvPr id="138586" name="Freeform 346"/>
                <p:cNvSpPr/>
                <p:nvPr/>
              </p:nvSpPr>
              <p:spPr bwMode="auto">
                <a:xfrm>
                  <a:off x="922" y="3727"/>
                  <a:ext cx="12" cy="23"/>
                </a:xfrm>
                <a:custGeom>
                  <a:avLst/>
                  <a:gdLst>
                    <a:gd name="T0" fmla="*/ 15 w 24"/>
                    <a:gd name="T1" fmla="*/ 69 h 69"/>
                    <a:gd name="T2" fmla="*/ 0 w 24"/>
                    <a:gd name="T3" fmla="*/ 27 h 69"/>
                    <a:gd name="T4" fmla="*/ 11 w 24"/>
                    <a:gd name="T5" fmla="*/ 0 h 69"/>
                    <a:gd name="T6" fmla="*/ 24 w 24"/>
                    <a:gd name="T7" fmla="*/ 32 h 69"/>
                    <a:gd name="T8" fmla="*/ 15 w 24"/>
                    <a:gd name="T9" fmla="*/ 69 h 69"/>
                  </a:gdLst>
                  <a:ahLst/>
                  <a:cxnLst>
                    <a:cxn ang="0">
                      <a:pos x="T0" y="T1"/>
                    </a:cxn>
                    <a:cxn ang="0">
                      <a:pos x="T2" y="T3"/>
                    </a:cxn>
                    <a:cxn ang="0">
                      <a:pos x="T4" y="T5"/>
                    </a:cxn>
                    <a:cxn ang="0">
                      <a:pos x="T6" y="T7"/>
                    </a:cxn>
                    <a:cxn ang="0">
                      <a:pos x="T8" y="T9"/>
                    </a:cxn>
                  </a:cxnLst>
                  <a:rect l="0" t="0" r="r" b="b"/>
                  <a:pathLst>
                    <a:path w="24" h="69">
                      <a:moveTo>
                        <a:pt x="15" y="69"/>
                      </a:moveTo>
                      <a:lnTo>
                        <a:pt x="0" y="27"/>
                      </a:lnTo>
                      <a:lnTo>
                        <a:pt x="11" y="0"/>
                      </a:lnTo>
                      <a:lnTo>
                        <a:pt x="24" y="32"/>
                      </a:lnTo>
                      <a:lnTo>
                        <a:pt x="15" y="69"/>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87" name="Freeform 347"/>
                <p:cNvSpPr/>
                <p:nvPr/>
              </p:nvSpPr>
              <p:spPr bwMode="auto">
                <a:xfrm>
                  <a:off x="927" y="3728"/>
                  <a:ext cx="36" cy="10"/>
                </a:xfrm>
                <a:custGeom>
                  <a:avLst/>
                  <a:gdLst>
                    <a:gd name="T0" fmla="*/ 1 w 72"/>
                    <a:gd name="T1" fmla="*/ 0 h 31"/>
                    <a:gd name="T2" fmla="*/ 49 w 72"/>
                    <a:gd name="T3" fmla="*/ 0 h 31"/>
                    <a:gd name="T4" fmla="*/ 50 w 72"/>
                    <a:gd name="T5" fmla="*/ 4 h 31"/>
                    <a:gd name="T6" fmla="*/ 56 w 72"/>
                    <a:gd name="T7" fmla="*/ 13 h 31"/>
                    <a:gd name="T8" fmla="*/ 72 w 72"/>
                    <a:gd name="T9" fmla="*/ 31 h 31"/>
                    <a:gd name="T10" fmla="*/ 18 w 72"/>
                    <a:gd name="T11" fmla="*/ 31 h 31"/>
                    <a:gd name="T12" fmla="*/ 9 w 72"/>
                    <a:gd name="T13" fmla="*/ 22 h 31"/>
                    <a:gd name="T14" fmla="*/ 0 w 72"/>
                    <a:gd name="T15" fmla="*/ 7 h 31"/>
                    <a:gd name="T16" fmla="*/ 1 w 72"/>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1">
                      <a:moveTo>
                        <a:pt x="1" y="0"/>
                      </a:moveTo>
                      <a:lnTo>
                        <a:pt x="49" y="0"/>
                      </a:lnTo>
                      <a:lnTo>
                        <a:pt x="50" y="4"/>
                      </a:lnTo>
                      <a:lnTo>
                        <a:pt x="56" y="13"/>
                      </a:lnTo>
                      <a:lnTo>
                        <a:pt x="72" y="31"/>
                      </a:lnTo>
                      <a:lnTo>
                        <a:pt x="18" y="31"/>
                      </a:lnTo>
                      <a:lnTo>
                        <a:pt x="9" y="22"/>
                      </a:lnTo>
                      <a:lnTo>
                        <a:pt x="0" y="7"/>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88" name="Freeform 348"/>
                <p:cNvSpPr/>
                <p:nvPr/>
              </p:nvSpPr>
              <p:spPr bwMode="auto">
                <a:xfrm>
                  <a:off x="930" y="3738"/>
                  <a:ext cx="41" cy="12"/>
                </a:xfrm>
                <a:custGeom>
                  <a:avLst/>
                  <a:gdLst>
                    <a:gd name="T0" fmla="*/ 0 w 83"/>
                    <a:gd name="T1" fmla="*/ 36 h 36"/>
                    <a:gd name="T2" fmla="*/ 2 w 83"/>
                    <a:gd name="T3" fmla="*/ 20 h 36"/>
                    <a:gd name="T4" fmla="*/ 7 w 83"/>
                    <a:gd name="T5" fmla="*/ 7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20"/>
                      </a:lnTo>
                      <a:lnTo>
                        <a:pt x="7" y="7"/>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89" name="Group 349"/>
              <p:cNvGrpSpPr/>
              <p:nvPr/>
            </p:nvGrpSpPr>
            <p:grpSpPr bwMode="auto">
              <a:xfrm>
                <a:off x="895" y="3526"/>
                <a:ext cx="44" cy="23"/>
                <a:chOff x="895" y="3526"/>
                <a:chExt cx="44" cy="23"/>
              </a:xfrm>
            </p:grpSpPr>
            <p:sp>
              <p:nvSpPr>
                <p:cNvPr id="138590" name="Freeform 350"/>
                <p:cNvSpPr/>
                <p:nvPr/>
              </p:nvSpPr>
              <p:spPr bwMode="auto">
                <a:xfrm>
                  <a:off x="895" y="3526"/>
                  <a:ext cx="19" cy="23"/>
                </a:xfrm>
                <a:custGeom>
                  <a:avLst/>
                  <a:gdLst>
                    <a:gd name="T0" fmla="*/ 22 w 38"/>
                    <a:gd name="T1" fmla="*/ 69 h 69"/>
                    <a:gd name="T2" fmla="*/ 0 w 38"/>
                    <a:gd name="T3" fmla="*/ 34 h 69"/>
                    <a:gd name="T4" fmla="*/ 11 w 38"/>
                    <a:gd name="T5" fmla="*/ 0 h 69"/>
                    <a:gd name="T6" fmla="*/ 38 w 38"/>
                    <a:gd name="T7" fmla="*/ 34 h 69"/>
                    <a:gd name="T8" fmla="*/ 22 w 38"/>
                    <a:gd name="T9" fmla="*/ 69 h 69"/>
                  </a:gdLst>
                  <a:ahLst/>
                  <a:cxnLst>
                    <a:cxn ang="0">
                      <a:pos x="T0" y="T1"/>
                    </a:cxn>
                    <a:cxn ang="0">
                      <a:pos x="T2" y="T3"/>
                    </a:cxn>
                    <a:cxn ang="0">
                      <a:pos x="T4" y="T5"/>
                    </a:cxn>
                    <a:cxn ang="0">
                      <a:pos x="T6" y="T7"/>
                    </a:cxn>
                    <a:cxn ang="0">
                      <a:pos x="T8" y="T9"/>
                    </a:cxn>
                  </a:cxnLst>
                  <a:rect l="0" t="0" r="r" b="b"/>
                  <a:pathLst>
                    <a:path w="38" h="69">
                      <a:moveTo>
                        <a:pt x="22" y="69"/>
                      </a:moveTo>
                      <a:lnTo>
                        <a:pt x="0" y="34"/>
                      </a:lnTo>
                      <a:lnTo>
                        <a:pt x="11" y="0"/>
                      </a:lnTo>
                      <a:lnTo>
                        <a:pt x="38" y="34"/>
                      </a:lnTo>
                      <a:lnTo>
                        <a:pt x="22"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91" name="Freeform 351"/>
                <p:cNvSpPr/>
                <p:nvPr/>
              </p:nvSpPr>
              <p:spPr bwMode="auto">
                <a:xfrm>
                  <a:off x="901" y="3526"/>
                  <a:ext cx="33" cy="12"/>
                </a:xfrm>
                <a:custGeom>
                  <a:avLst/>
                  <a:gdLst>
                    <a:gd name="T0" fmla="*/ 0 w 64"/>
                    <a:gd name="T1" fmla="*/ 0 h 35"/>
                    <a:gd name="T2" fmla="*/ 40 w 64"/>
                    <a:gd name="T3" fmla="*/ 0 h 35"/>
                    <a:gd name="T4" fmla="*/ 64 w 64"/>
                    <a:gd name="T5" fmla="*/ 35 h 35"/>
                    <a:gd name="T6" fmla="*/ 23 w 64"/>
                    <a:gd name="T7" fmla="*/ 35 h 35"/>
                    <a:gd name="T8" fmla="*/ 0 w 64"/>
                    <a:gd name="T9" fmla="*/ 0 h 35"/>
                  </a:gdLst>
                  <a:ahLst/>
                  <a:cxnLst>
                    <a:cxn ang="0">
                      <a:pos x="T0" y="T1"/>
                    </a:cxn>
                    <a:cxn ang="0">
                      <a:pos x="T2" y="T3"/>
                    </a:cxn>
                    <a:cxn ang="0">
                      <a:pos x="T4" y="T5"/>
                    </a:cxn>
                    <a:cxn ang="0">
                      <a:pos x="T6" y="T7"/>
                    </a:cxn>
                    <a:cxn ang="0">
                      <a:pos x="T8" y="T9"/>
                    </a:cxn>
                  </a:cxnLst>
                  <a:rect l="0" t="0" r="r" b="b"/>
                  <a:pathLst>
                    <a:path w="64" h="35">
                      <a:moveTo>
                        <a:pt x="0" y="0"/>
                      </a:moveTo>
                      <a:lnTo>
                        <a:pt x="40" y="0"/>
                      </a:lnTo>
                      <a:lnTo>
                        <a:pt x="64" y="35"/>
                      </a:lnTo>
                      <a:lnTo>
                        <a:pt x="23"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92" name="Freeform 352"/>
                <p:cNvSpPr/>
                <p:nvPr/>
              </p:nvSpPr>
              <p:spPr bwMode="auto">
                <a:xfrm>
                  <a:off x="907" y="3538"/>
                  <a:ext cx="32" cy="11"/>
                </a:xfrm>
                <a:custGeom>
                  <a:avLst/>
                  <a:gdLst>
                    <a:gd name="T0" fmla="*/ 0 w 65"/>
                    <a:gd name="T1" fmla="*/ 31 h 31"/>
                    <a:gd name="T2" fmla="*/ 13 w 65"/>
                    <a:gd name="T3" fmla="*/ 0 h 31"/>
                    <a:gd name="T4" fmla="*/ 54 w 65"/>
                    <a:gd name="T5" fmla="*/ 0 h 31"/>
                    <a:gd name="T6" fmla="*/ 65 w 65"/>
                    <a:gd name="T7" fmla="*/ 31 h 31"/>
                    <a:gd name="T8" fmla="*/ 0 w 65"/>
                    <a:gd name="T9" fmla="*/ 31 h 31"/>
                  </a:gdLst>
                  <a:ahLst/>
                  <a:cxnLst>
                    <a:cxn ang="0">
                      <a:pos x="T0" y="T1"/>
                    </a:cxn>
                    <a:cxn ang="0">
                      <a:pos x="T2" y="T3"/>
                    </a:cxn>
                    <a:cxn ang="0">
                      <a:pos x="T4" y="T5"/>
                    </a:cxn>
                    <a:cxn ang="0">
                      <a:pos x="T6" y="T7"/>
                    </a:cxn>
                    <a:cxn ang="0">
                      <a:pos x="T8" y="T9"/>
                    </a:cxn>
                  </a:cxnLst>
                  <a:rect l="0" t="0" r="r" b="b"/>
                  <a:pathLst>
                    <a:path w="65" h="31">
                      <a:moveTo>
                        <a:pt x="0" y="31"/>
                      </a:moveTo>
                      <a:lnTo>
                        <a:pt x="13" y="0"/>
                      </a:lnTo>
                      <a:lnTo>
                        <a:pt x="54" y="0"/>
                      </a:lnTo>
                      <a:lnTo>
                        <a:pt x="65"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93" name="Group 353"/>
              <p:cNvGrpSpPr/>
              <p:nvPr/>
            </p:nvGrpSpPr>
            <p:grpSpPr bwMode="auto">
              <a:xfrm>
                <a:off x="907" y="3540"/>
                <a:ext cx="45" cy="22"/>
                <a:chOff x="907" y="3540"/>
                <a:chExt cx="45" cy="22"/>
              </a:xfrm>
            </p:grpSpPr>
            <p:sp>
              <p:nvSpPr>
                <p:cNvPr id="138594" name="Freeform 354"/>
                <p:cNvSpPr/>
                <p:nvPr/>
              </p:nvSpPr>
              <p:spPr bwMode="auto">
                <a:xfrm>
                  <a:off x="907" y="3540"/>
                  <a:ext cx="20" cy="22"/>
                </a:xfrm>
                <a:custGeom>
                  <a:avLst/>
                  <a:gdLst>
                    <a:gd name="T0" fmla="*/ 22 w 39"/>
                    <a:gd name="T1" fmla="*/ 68 h 68"/>
                    <a:gd name="T2" fmla="*/ 0 w 39"/>
                    <a:gd name="T3" fmla="*/ 34 h 68"/>
                    <a:gd name="T4" fmla="*/ 11 w 39"/>
                    <a:gd name="T5" fmla="*/ 0 h 68"/>
                    <a:gd name="T6" fmla="*/ 39 w 39"/>
                    <a:gd name="T7" fmla="*/ 34 h 68"/>
                    <a:gd name="T8" fmla="*/ 22 w 39"/>
                    <a:gd name="T9" fmla="*/ 68 h 68"/>
                  </a:gdLst>
                  <a:ahLst/>
                  <a:cxnLst>
                    <a:cxn ang="0">
                      <a:pos x="T0" y="T1"/>
                    </a:cxn>
                    <a:cxn ang="0">
                      <a:pos x="T2" y="T3"/>
                    </a:cxn>
                    <a:cxn ang="0">
                      <a:pos x="T4" y="T5"/>
                    </a:cxn>
                    <a:cxn ang="0">
                      <a:pos x="T6" y="T7"/>
                    </a:cxn>
                    <a:cxn ang="0">
                      <a:pos x="T8" y="T9"/>
                    </a:cxn>
                  </a:cxnLst>
                  <a:rect l="0" t="0" r="r" b="b"/>
                  <a:pathLst>
                    <a:path w="39" h="68">
                      <a:moveTo>
                        <a:pt x="22" y="68"/>
                      </a:moveTo>
                      <a:lnTo>
                        <a:pt x="0" y="34"/>
                      </a:lnTo>
                      <a:lnTo>
                        <a:pt x="11" y="0"/>
                      </a:lnTo>
                      <a:lnTo>
                        <a:pt x="39" y="34"/>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95" name="Freeform 355"/>
                <p:cNvSpPr/>
                <p:nvPr/>
              </p:nvSpPr>
              <p:spPr bwMode="auto">
                <a:xfrm>
                  <a:off x="914" y="3540"/>
                  <a:ext cx="32" cy="11"/>
                </a:xfrm>
                <a:custGeom>
                  <a:avLst/>
                  <a:gdLst>
                    <a:gd name="T0" fmla="*/ 0 w 64"/>
                    <a:gd name="T1" fmla="*/ 0 h 34"/>
                    <a:gd name="T2" fmla="*/ 40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40"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96" name="Freeform 356"/>
                <p:cNvSpPr/>
                <p:nvPr/>
              </p:nvSpPr>
              <p:spPr bwMode="auto">
                <a:xfrm>
                  <a:off x="919" y="3552"/>
                  <a:ext cx="33" cy="10"/>
                </a:xfrm>
                <a:custGeom>
                  <a:avLst/>
                  <a:gdLst>
                    <a:gd name="T0" fmla="*/ 0 w 66"/>
                    <a:gd name="T1" fmla="*/ 30 h 30"/>
                    <a:gd name="T2" fmla="*/ 12 w 66"/>
                    <a:gd name="T3" fmla="*/ 0 h 30"/>
                    <a:gd name="T4" fmla="*/ 54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2" y="0"/>
                      </a:lnTo>
                      <a:lnTo>
                        <a:pt x="54"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597" name="Group 357"/>
              <p:cNvGrpSpPr/>
              <p:nvPr/>
            </p:nvGrpSpPr>
            <p:grpSpPr bwMode="auto">
              <a:xfrm>
                <a:off x="920" y="3553"/>
                <a:ext cx="45" cy="23"/>
                <a:chOff x="920" y="3553"/>
                <a:chExt cx="45" cy="23"/>
              </a:xfrm>
            </p:grpSpPr>
            <p:sp>
              <p:nvSpPr>
                <p:cNvPr id="138598" name="Freeform 358"/>
                <p:cNvSpPr/>
                <p:nvPr/>
              </p:nvSpPr>
              <p:spPr bwMode="auto">
                <a:xfrm>
                  <a:off x="920" y="3553"/>
                  <a:ext cx="20" cy="23"/>
                </a:xfrm>
                <a:custGeom>
                  <a:avLst/>
                  <a:gdLst>
                    <a:gd name="T0" fmla="*/ 24 w 41"/>
                    <a:gd name="T1" fmla="*/ 68 h 68"/>
                    <a:gd name="T2" fmla="*/ 0 w 41"/>
                    <a:gd name="T3" fmla="*/ 32 h 68"/>
                    <a:gd name="T4" fmla="*/ 14 w 41"/>
                    <a:gd name="T5" fmla="*/ 0 h 68"/>
                    <a:gd name="T6" fmla="*/ 41 w 41"/>
                    <a:gd name="T7" fmla="*/ 32 h 68"/>
                    <a:gd name="T8" fmla="*/ 24 w 41"/>
                    <a:gd name="T9" fmla="*/ 68 h 68"/>
                  </a:gdLst>
                  <a:ahLst/>
                  <a:cxnLst>
                    <a:cxn ang="0">
                      <a:pos x="T0" y="T1"/>
                    </a:cxn>
                    <a:cxn ang="0">
                      <a:pos x="T2" y="T3"/>
                    </a:cxn>
                    <a:cxn ang="0">
                      <a:pos x="T4" y="T5"/>
                    </a:cxn>
                    <a:cxn ang="0">
                      <a:pos x="T6" y="T7"/>
                    </a:cxn>
                    <a:cxn ang="0">
                      <a:pos x="T8" y="T9"/>
                    </a:cxn>
                  </a:cxnLst>
                  <a:rect l="0" t="0" r="r" b="b"/>
                  <a:pathLst>
                    <a:path w="41" h="68">
                      <a:moveTo>
                        <a:pt x="24" y="68"/>
                      </a:moveTo>
                      <a:lnTo>
                        <a:pt x="0" y="32"/>
                      </a:lnTo>
                      <a:lnTo>
                        <a:pt x="14" y="0"/>
                      </a:lnTo>
                      <a:lnTo>
                        <a:pt x="41" y="32"/>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599" name="Freeform 359"/>
                <p:cNvSpPr/>
                <p:nvPr/>
              </p:nvSpPr>
              <p:spPr bwMode="auto">
                <a:xfrm>
                  <a:off x="927" y="3554"/>
                  <a:ext cx="32" cy="11"/>
                </a:xfrm>
                <a:custGeom>
                  <a:avLst/>
                  <a:gdLst>
                    <a:gd name="T0" fmla="*/ 0 w 63"/>
                    <a:gd name="T1" fmla="*/ 0 h 33"/>
                    <a:gd name="T2" fmla="*/ 39 w 63"/>
                    <a:gd name="T3" fmla="*/ 0 h 33"/>
                    <a:gd name="T4" fmla="*/ 63 w 63"/>
                    <a:gd name="T5" fmla="*/ 33 h 33"/>
                    <a:gd name="T6" fmla="*/ 24 w 63"/>
                    <a:gd name="T7" fmla="*/ 33 h 33"/>
                    <a:gd name="T8" fmla="*/ 0 w 63"/>
                    <a:gd name="T9" fmla="*/ 0 h 33"/>
                  </a:gdLst>
                  <a:ahLst/>
                  <a:cxnLst>
                    <a:cxn ang="0">
                      <a:pos x="T0" y="T1"/>
                    </a:cxn>
                    <a:cxn ang="0">
                      <a:pos x="T2" y="T3"/>
                    </a:cxn>
                    <a:cxn ang="0">
                      <a:pos x="T4" y="T5"/>
                    </a:cxn>
                    <a:cxn ang="0">
                      <a:pos x="T6" y="T7"/>
                    </a:cxn>
                    <a:cxn ang="0">
                      <a:pos x="T8" y="T9"/>
                    </a:cxn>
                  </a:cxnLst>
                  <a:rect l="0" t="0" r="r" b="b"/>
                  <a:pathLst>
                    <a:path w="63" h="33">
                      <a:moveTo>
                        <a:pt x="0" y="0"/>
                      </a:moveTo>
                      <a:lnTo>
                        <a:pt x="39" y="0"/>
                      </a:lnTo>
                      <a:lnTo>
                        <a:pt x="63" y="33"/>
                      </a:lnTo>
                      <a:lnTo>
                        <a:pt x="24"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00" name="Freeform 360"/>
                <p:cNvSpPr/>
                <p:nvPr/>
              </p:nvSpPr>
              <p:spPr bwMode="auto">
                <a:xfrm>
                  <a:off x="932" y="3566"/>
                  <a:ext cx="33" cy="10"/>
                </a:xfrm>
                <a:custGeom>
                  <a:avLst/>
                  <a:gdLst>
                    <a:gd name="T0" fmla="*/ 0 w 66"/>
                    <a:gd name="T1" fmla="*/ 30 h 30"/>
                    <a:gd name="T2" fmla="*/ 12 w 66"/>
                    <a:gd name="T3" fmla="*/ 0 h 30"/>
                    <a:gd name="T4" fmla="*/ 53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2" y="0"/>
                      </a:lnTo>
                      <a:lnTo>
                        <a:pt x="53"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01" name="Group 361"/>
              <p:cNvGrpSpPr/>
              <p:nvPr/>
            </p:nvGrpSpPr>
            <p:grpSpPr bwMode="auto">
              <a:xfrm>
                <a:off x="934" y="3566"/>
                <a:ext cx="44" cy="23"/>
                <a:chOff x="934" y="3566"/>
                <a:chExt cx="44" cy="23"/>
              </a:xfrm>
            </p:grpSpPr>
            <p:sp>
              <p:nvSpPr>
                <p:cNvPr id="138602" name="Freeform 362"/>
                <p:cNvSpPr/>
                <p:nvPr/>
              </p:nvSpPr>
              <p:spPr bwMode="auto">
                <a:xfrm>
                  <a:off x="934" y="3566"/>
                  <a:ext cx="19" cy="23"/>
                </a:xfrm>
                <a:custGeom>
                  <a:avLst/>
                  <a:gdLst>
                    <a:gd name="T0" fmla="*/ 22 w 40"/>
                    <a:gd name="T1" fmla="*/ 68 h 68"/>
                    <a:gd name="T2" fmla="*/ 0 w 40"/>
                    <a:gd name="T3" fmla="*/ 33 h 68"/>
                    <a:gd name="T4" fmla="*/ 12 w 40"/>
                    <a:gd name="T5" fmla="*/ 0 h 68"/>
                    <a:gd name="T6" fmla="*/ 40 w 40"/>
                    <a:gd name="T7" fmla="*/ 33 h 68"/>
                    <a:gd name="T8" fmla="*/ 22 w 40"/>
                    <a:gd name="T9" fmla="*/ 68 h 68"/>
                  </a:gdLst>
                  <a:ahLst/>
                  <a:cxnLst>
                    <a:cxn ang="0">
                      <a:pos x="T0" y="T1"/>
                    </a:cxn>
                    <a:cxn ang="0">
                      <a:pos x="T2" y="T3"/>
                    </a:cxn>
                    <a:cxn ang="0">
                      <a:pos x="T4" y="T5"/>
                    </a:cxn>
                    <a:cxn ang="0">
                      <a:pos x="T6" y="T7"/>
                    </a:cxn>
                    <a:cxn ang="0">
                      <a:pos x="T8" y="T9"/>
                    </a:cxn>
                  </a:cxnLst>
                  <a:rect l="0" t="0" r="r" b="b"/>
                  <a:pathLst>
                    <a:path w="40" h="68">
                      <a:moveTo>
                        <a:pt x="22" y="68"/>
                      </a:moveTo>
                      <a:lnTo>
                        <a:pt x="0" y="33"/>
                      </a:lnTo>
                      <a:lnTo>
                        <a:pt x="12" y="0"/>
                      </a:lnTo>
                      <a:lnTo>
                        <a:pt x="40" y="33"/>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03" name="Freeform 363"/>
                <p:cNvSpPr/>
                <p:nvPr/>
              </p:nvSpPr>
              <p:spPr bwMode="auto">
                <a:xfrm>
                  <a:off x="940" y="3567"/>
                  <a:ext cx="32" cy="11"/>
                </a:xfrm>
                <a:custGeom>
                  <a:avLst/>
                  <a:gdLst>
                    <a:gd name="T0" fmla="*/ 0 w 65"/>
                    <a:gd name="T1" fmla="*/ 0 h 35"/>
                    <a:gd name="T2" fmla="*/ 41 w 65"/>
                    <a:gd name="T3" fmla="*/ 0 h 35"/>
                    <a:gd name="T4" fmla="*/ 65 w 65"/>
                    <a:gd name="T5" fmla="*/ 35 h 35"/>
                    <a:gd name="T6" fmla="*/ 25 w 65"/>
                    <a:gd name="T7" fmla="*/ 35 h 35"/>
                    <a:gd name="T8" fmla="*/ 0 w 65"/>
                    <a:gd name="T9" fmla="*/ 0 h 35"/>
                  </a:gdLst>
                  <a:ahLst/>
                  <a:cxnLst>
                    <a:cxn ang="0">
                      <a:pos x="T0" y="T1"/>
                    </a:cxn>
                    <a:cxn ang="0">
                      <a:pos x="T2" y="T3"/>
                    </a:cxn>
                    <a:cxn ang="0">
                      <a:pos x="T4" y="T5"/>
                    </a:cxn>
                    <a:cxn ang="0">
                      <a:pos x="T6" y="T7"/>
                    </a:cxn>
                    <a:cxn ang="0">
                      <a:pos x="T8" y="T9"/>
                    </a:cxn>
                  </a:cxnLst>
                  <a:rect l="0" t="0" r="r" b="b"/>
                  <a:pathLst>
                    <a:path w="65" h="35">
                      <a:moveTo>
                        <a:pt x="0" y="0"/>
                      </a:moveTo>
                      <a:lnTo>
                        <a:pt x="41" y="0"/>
                      </a:lnTo>
                      <a:lnTo>
                        <a:pt x="65"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04" name="Freeform 364"/>
                <p:cNvSpPr/>
                <p:nvPr/>
              </p:nvSpPr>
              <p:spPr bwMode="auto">
                <a:xfrm>
                  <a:off x="945" y="3579"/>
                  <a:ext cx="33" cy="9"/>
                </a:xfrm>
                <a:custGeom>
                  <a:avLst/>
                  <a:gdLst>
                    <a:gd name="T0" fmla="*/ 0 w 65"/>
                    <a:gd name="T1" fmla="*/ 28 h 28"/>
                    <a:gd name="T2" fmla="*/ 13 w 65"/>
                    <a:gd name="T3" fmla="*/ 0 h 28"/>
                    <a:gd name="T4" fmla="*/ 54 w 65"/>
                    <a:gd name="T5" fmla="*/ 0 h 28"/>
                    <a:gd name="T6" fmla="*/ 65 w 65"/>
                    <a:gd name="T7" fmla="*/ 28 h 28"/>
                    <a:gd name="T8" fmla="*/ 0 w 65"/>
                    <a:gd name="T9" fmla="*/ 28 h 28"/>
                  </a:gdLst>
                  <a:ahLst/>
                  <a:cxnLst>
                    <a:cxn ang="0">
                      <a:pos x="T0" y="T1"/>
                    </a:cxn>
                    <a:cxn ang="0">
                      <a:pos x="T2" y="T3"/>
                    </a:cxn>
                    <a:cxn ang="0">
                      <a:pos x="T4" y="T5"/>
                    </a:cxn>
                    <a:cxn ang="0">
                      <a:pos x="T6" y="T7"/>
                    </a:cxn>
                    <a:cxn ang="0">
                      <a:pos x="T8" y="T9"/>
                    </a:cxn>
                  </a:cxnLst>
                  <a:rect l="0" t="0" r="r" b="b"/>
                  <a:pathLst>
                    <a:path w="65" h="28">
                      <a:moveTo>
                        <a:pt x="0" y="28"/>
                      </a:moveTo>
                      <a:lnTo>
                        <a:pt x="13" y="0"/>
                      </a:lnTo>
                      <a:lnTo>
                        <a:pt x="54" y="0"/>
                      </a:lnTo>
                      <a:lnTo>
                        <a:pt x="65"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05" name="Group 365"/>
              <p:cNvGrpSpPr/>
              <p:nvPr/>
            </p:nvGrpSpPr>
            <p:grpSpPr bwMode="auto">
              <a:xfrm>
                <a:off x="949" y="3579"/>
                <a:ext cx="83" cy="63"/>
                <a:chOff x="949" y="3579"/>
                <a:chExt cx="83" cy="63"/>
              </a:xfrm>
            </p:grpSpPr>
            <p:grpSp>
              <p:nvGrpSpPr>
                <p:cNvPr id="138606" name="Group 366"/>
                <p:cNvGrpSpPr/>
                <p:nvPr/>
              </p:nvGrpSpPr>
              <p:grpSpPr bwMode="auto">
                <a:xfrm>
                  <a:off x="949" y="3579"/>
                  <a:ext cx="44" cy="23"/>
                  <a:chOff x="949" y="3579"/>
                  <a:chExt cx="44" cy="23"/>
                </a:xfrm>
              </p:grpSpPr>
              <p:sp>
                <p:nvSpPr>
                  <p:cNvPr id="138607" name="Freeform 367"/>
                  <p:cNvSpPr/>
                  <p:nvPr/>
                </p:nvSpPr>
                <p:spPr bwMode="auto">
                  <a:xfrm>
                    <a:off x="949" y="3579"/>
                    <a:ext cx="19" cy="23"/>
                  </a:xfrm>
                  <a:custGeom>
                    <a:avLst/>
                    <a:gdLst>
                      <a:gd name="T0" fmla="*/ 21 w 38"/>
                      <a:gd name="T1" fmla="*/ 68 h 68"/>
                      <a:gd name="T2" fmla="*/ 0 w 38"/>
                      <a:gd name="T3" fmla="*/ 32 h 68"/>
                      <a:gd name="T4" fmla="*/ 11 w 38"/>
                      <a:gd name="T5" fmla="*/ 0 h 68"/>
                      <a:gd name="T6" fmla="*/ 38 w 38"/>
                      <a:gd name="T7" fmla="*/ 32 h 68"/>
                      <a:gd name="T8" fmla="*/ 21 w 38"/>
                      <a:gd name="T9" fmla="*/ 68 h 68"/>
                    </a:gdLst>
                    <a:ahLst/>
                    <a:cxnLst>
                      <a:cxn ang="0">
                        <a:pos x="T0" y="T1"/>
                      </a:cxn>
                      <a:cxn ang="0">
                        <a:pos x="T2" y="T3"/>
                      </a:cxn>
                      <a:cxn ang="0">
                        <a:pos x="T4" y="T5"/>
                      </a:cxn>
                      <a:cxn ang="0">
                        <a:pos x="T6" y="T7"/>
                      </a:cxn>
                      <a:cxn ang="0">
                        <a:pos x="T8" y="T9"/>
                      </a:cxn>
                    </a:cxnLst>
                    <a:rect l="0" t="0" r="r" b="b"/>
                    <a:pathLst>
                      <a:path w="38" h="68">
                        <a:moveTo>
                          <a:pt x="21" y="68"/>
                        </a:moveTo>
                        <a:lnTo>
                          <a:pt x="0" y="32"/>
                        </a:lnTo>
                        <a:lnTo>
                          <a:pt x="11" y="0"/>
                        </a:lnTo>
                        <a:lnTo>
                          <a:pt x="38" y="32"/>
                        </a:lnTo>
                        <a:lnTo>
                          <a:pt x="21"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08" name="Freeform 368"/>
                  <p:cNvSpPr/>
                  <p:nvPr/>
                </p:nvSpPr>
                <p:spPr bwMode="auto">
                  <a:xfrm>
                    <a:off x="955" y="3579"/>
                    <a:ext cx="32" cy="11"/>
                  </a:xfrm>
                  <a:custGeom>
                    <a:avLst/>
                    <a:gdLst>
                      <a:gd name="T0" fmla="*/ 0 w 66"/>
                      <a:gd name="T1" fmla="*/ 0 h 32"/>
                      <a:gd name="T2" fmla="*/ 42 w 66"/>
                      <a:gd name="T3" fmla="*/ 0 h 32"/>
                      <a:gd name="T4" fmla="*/ 66 w 66"/>
                      <a:gd name="T5" fmla="*/ 32 h 32"/>
                      <a:gd name="T6" fmla="*/ 25 w 66"/>
                      <a:gd name="T7" fmla="*/ 32 h 32"/>
                      <a:gd name="T8" fmla="*/ 0 w 66"/>
                      <a:gd name="T9" fmla="*/ 0 h 32"/>
                    </a:gdLst>
                    <a:ahLst/>
                    <a:cxnLst>
                      <a:cxn ang="0">
                        <a:pos x="T0" y="T1"/>
                      </a:cxn>
                      <a:cxn ang="0">
                        <a:pos x="T2" y="T3"/>
                      </a:cxn>
                      <a:cxn ang="0">
                        <a:pos x="T4" y="T5"/>
                      </a:cxn>
                      <a:cxn ang="0">
                        <a:pos x="T6" y="T7"/>
                      </a:cxn>
                      <a:cxn ang="0">
                        <a:pos x="T8" y="T9"/>
                      </a:cxn>
                    </a:cxnLst>
                    <a:rect l="0" t="0" r="r" b="b"/>
                    <a:pathLst>
                      <a:path w="66" h="32">
                        <a:moveTo>
                          <a:pt x="0" y="0"/>
                        </a:moveTo>
                        <a:lnTo>
                          <a:pt x="42" y="0"/>
                        </a:lnTo>
                        <a:lnTo>
                          <a:pt x="66" y="32"/>
                        </a:lnTo>
                        <a:lnTo>
                          <a:pt x="25" y="32"/>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09" name="Freeform 369"/>
                  <p:cNvSpPr/>
                  <p:nvPr/>
                </p:nvSpPr>
                <p:spPr bwMode="auto">
                  <a:xfrm>
                    <a:off x="960" y="3591"/>
                    <a:ext cx="33" cy="10"/>
                  </a:xfrm>
                  <a:custGeom>
                    <a:avLst/>
                    <a:gdLst>
                      <a:gd name="T0" fmla="*/ 0 w 65"/>
                      <a:gd name="T1" fmla="*/ 31 h 31"/>
                      <a:gd name="T2" fmla="*/ 14 w 65"/>
                      <a:gd name="T3" fmla="*/ 0 h 31"/>
                      <a:gd name="T4" fmla="*/ 55 w 65"/>
                      <a:gd name="T5" fmla="*/ 0 h 31"/>
                      <a:gd name="T6" fmla="*/ 65 w 65"/>
                      <a:gd name="T7" fmla="*/ 31 h 31"/>
                      <a:gd name="T8" fmla="*/ 0 w 65"/>
                      <a:gd name="T9" fmla="*/ 31 h 31"/>
                    </a:gdLst>
                    <a:ahLst/>
                    <a:cxnLst>
                      <a:cxn ang="0">
                        <a:pos x="T0" y="T1"/>
                      </a:cxn>
                      <a:cxn ang="0">
                        <a:pos x="T2" y="T3"/>
                      </a:cxn>
                      <a:cxn ang="0">
                        <a:pos x="T4" y="T5"/>
                      </a:cxn>
                      <a:cxn ang="0">
                        <a:pos x="T6" y="T7"/>
                      </a:cxn>
                      <a:cxn ang="0">
                        <a:pos x="T8" y="T9"/>
                      </a:cxn>
                    </a:cxnLst>
                    <a:rect l="0" t="0" r="r" b="b"/>
                    <a:pathLst>
                      <a:path w="65" h="31">
                        <a:moveTo>
                          <a:pt x="0" y="31"/>
                        </a:moveTo>
                        <a:lnTo>
                          <a:pt x="14" y="0"/>
                        </a:lnTo>
                        <a:lnTo>
                          <a:pt x="55" y="0"/>
                        </a:lnTo>
                        <a:lnTo>
                          <a:pt x="65"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10" name="Group 370"/>
                <p:cNvGrpSpPr/>
                <p:nvPr/>
              </p:nvGrpSpPr>
              <p:grpSpPr bwMode="auto">
                <a:xfrm>
                  <a:off x="961" y="3592"/>
                  <a:ext cx="45" cy="23"/>
                  <a:chOff x="961" y="3592"/>
                  <a:chExt cx="45" cy="23"/>
                </a:xfrm>
              </p:grpSpPr>
              <p:sp>
                <p:nvSpPr>
                  <p:cNvPr id="138611" name="Freeform 371"/>
                  <p:cNvSpPr/>
                  <p:nvPr/>
                </p:nvSpPr>
                <p:spPr bwMode="auto">
                  <a:xfrm>
                    <a:off x="961" y="3592"/>
                    <a:ext cx="20" cy="23"/>
                  </a:xfrm>
                  <a:custGeom>
                    <a:avLst/>
                    <a:gdLst>
                      <a:gd name="T0" fmla="*/ 23 w 40"/>
                      <a:gd name="T1" fmla="*/ 69 h 69"/>
                      <a:gd name="T2" fmla="*/ 0 w 40"/>
                      <a:gd name="T3" fmla="*/ 33 h 69"/>
                      <a:gd name="T4" fmla="*/ 12 w 40"/>
                      <a:gd name="T5" fmla="*/ 0 h 69"/>
                      <a:gd name="T6" fmla="*/ 40 w 40"/>
                      <a:gd name="T7" fmla="*/ 33 h 69"/>
                      <a:gd name="T8" fmla="*/ 23 w 40"/>
                      <a:gd name="T9" fmla="*/ 69 h 69"/>
                    </a:gdLst>
                    <a:ahLst/>
                    <a:cxnLst>
                      <a:cxn ang="0">
                        <a:pos x="T0" y="T1"/>
                      </a:cxn>
                      <a:cxn ang="0">
                        <a:pos x="T2" y="T3"/>
                      </a:cxn>
                      <a:cxn ang="0">
                        <a:pos x="T4" y="T5"/>
                      </a:cxn>
                      <a:cxn ang="0">
                        <a:pos x="T6" y="T7"/>
                      </a:cxn>
                      <a:cxn ang="0">
                        <a:pos x="T8" y="T9"/>
                      </a:cxn>
                    </a:cxnLst>
                    <a:rect l="0" t="0" r="r" b="b"/>
                    <a:pathLst>
                      <a:path w="40" h="69">
                        <a:moveTo>
                          <a:pt x="23" y="69"/>
                        </a:moveTo>
                        <a:lnTo>
                          <a:pt x="0" y="33"/>
                        </a:lnTo>
                        <a:lnTo>
                          <a:pt x="12" y="0"/>
                        </a:lnTo>
                        <a:lnTo>
                          <a:pt x="40" y="33"/>
                        </a:lnTo>
                        <a:lnTo>
                          <a:pt x="23"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12" name="Freeform 372"/>
                  <p:cNvSpPr/>
                  <p:nvPr/>
                </p:nvSpPr>
                <p:spPr bwMode="auto">
                  <a:xfrm>
                    <a:off x="968" y="3593"/>
                    <a:ext cx="33" cy="11"/>
                  </a:xfrm>
                  <a:custGeom>
                    <a:avLst/>
                    <a:gdLst>
                      <a:gd name="T0" fmla="*/ 0 w 66"/>
                      <a:gd name="T1" fmla="*/ 0 h 35"/>
                      <a:gd name="T2" fmla="*/ 41 w 66"/>
                      <a:gd name="T3" fmla="*/ 0 h 35"/>
                      <a:gd name="T4" fmla="*/ 66 w 66"/>
                      <a:gd name="T5" fmla="*/ 35 h 35"/>
                      <a:gd name="T6" fmla="*/ 24 w 66"/>
                      <a:gd name="T7" fmla="*/ 35 h 35"/>
                      <a:gd name="T8" fmla="*/ 0 w 66"/>
                      <a:gd name="T9" fmla="*/ 0 h 35"/>
                    </a:gdLst>
                    <a:ahLst/>
                    <a:cxnLst>
                      <a:cxn ang="0">
                        <a:pos x="T0" y="T1"/>
                      </a:cxn>
                      <a:cxn ang="0">
                        <a:pos x="T2" y="T3"/>
                      </a:cxn>
                      <a:cxn ang="0">
                        <a:pos x="T4" y="T5"/>
                      </a:cxn>
                      <a:cxn ang="0">
                        <a:pos x="T6" y="T7"/>
                      </a:cxn>
                      <a:cxn ang="0">
                        <a:pos x="T8" y="T9"/>
                      </a:cxn>
                    </a:cxnLst>
                    <a:rect l="0" t="0" r="r" b="b"/>
                    <a:pathLst>
                      <a:path w="66" h="35">
                        <a:moveTo>
                          <a:pt x="0" y="0"/>
                        </a:moveTo>
                        <a:lnTo>
                          <a:pt x="41" y="0"/>
                        </a:lnTo>
                        <a:lnTo>
                          <a:pt x="66" y="35"/>
                        </a:lnTo>
                        <a:lnTo>
                          <a:pt x="24"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13" name="Freeform 373"/>
                  <p:cNvSpPr/>
                  <p:nvPr/>
                </p:nvSpPr>
                <p:spPr bwMode="auto">
                  <a:xfrm>
                    <a:off x="973" y="3605"/>
                    <a:ext cx="33" cy="10"/>
                  </a:xfrm>
                  <a:custGeom>
                    <a:avLst/>
                    <a:gdLst>
                      <a:gd name="T0" fmla="*/ 0 w 66"/>
                      <a:gd name="T1" fmla="*/ 30 h 30"/>
                      <a:gd name="T2" fmla="*/ 13 w 66"/>
                      <a:gd name="T3" fmla="*/ 0 h 30"/>
                      <a:gd name="T4" fmla="*/ 55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3" y="0"/>
                        </a:lnTo>
                        <a:lnTo>
                          <a:pt x="55"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14" name="Group 374"/>
                <p:cNvGrpSpPr/>
                <p:nvPr/>
              </p:nvGrpSpPr>
              <p:grpSpPr bwMode="auto">
                <a:xfrm>
                  <a:off x="974" y="3606"/>
                  <a:ext cx="44" cy="23"/>
                  <a:chOff x="974" y="3606"/>
                  <a:chExt cx="44" cy="23"/>
                </a:xfrm>
              </p:grpSpPr>
              <p:sp>
                <p:nvSpPr>
                  <p:cNvPr id="138615" name="Freeform 375"/>
                  <p:cNvSpPr/>
                  <p:nvPr/>
                </p:nvSpPr>
                <p:spPr bwMode="auto">
                  <a:xfrm>
                    <a:off x="974" y="3606"/>
                    <a:ext cx="19" cy="23"/>
                  </a:xfrm>
                  <a:custGeom>
                    <a:avLst/>
                    <a:gdLst>
                      <a:gd name="T0" fmla="*/ 24 w 40"/>
                      <a:gd name="T1" fmla="*/ 68 h 68"/>
                      <a:gd name="T2" fmla="*/ 0 w 40"/>
                      <a:gd name="T3" fmla="*/ 35 h 68"/>
                      <a:gd name="T4" fmla="*/ 12 w 40"/>
                      <a:gd name="T5" fmla="*/ 0 h 68"/>
                      <a:gd name="T6" fmla="*/ 40 w 40"/>
                      <a:gd name="T7" fmla="*/ 35 h 68"/>
                      <a:gd name="T8" fmla="*/ 24 w 40"/>
                      <a:gd name="T9" fmla="*/ 68 h 68"/>
                    </a:gdLst>
                    <a:ahLst/>
                    <a:cxnLst>
                      <a:cxn ang="0">
                        <a:pos x="T0" y="T1"/>
                      </a:cxn>
                      <a:cxn ang="0">
                        <a:pos x="T2" y="T3"/>
                      </a:cxn>
                      <a:cxn ang="0">
                        <a:pos x="T4" y="T5"/>
                      </a:cxn>
                      <a:cxn ang="0">
                        <a:pos x="T6" y="T7"/>
                      </a:cxn>
                      <a:cxn ang="0">
                        <a:pos x="T8" y="T9"/>
                      </a:cxn>
                    </a:cxnLst>
                    <a:rect l="0" t="0" r="r" b="b"/>
                    <a:pathLst>
                      <a:path w="40" h="68">
                        <a:moveTo>
                          <a:pt x="24" y="68"/>
                        </a:moveTo>
                        <a:lnTo>
                          <a:pt x="0" y="35"/>
                        </a:lnTo>
                        <a:lnTo>
                          <a:pt x="12" y="0"/>
                        </a:lnTo>
                        <a:lnTo>
                          <a:pt x="40" y="35"/>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16" name="Freeform 376"/>
                  <p:cNvSpPr/>
                  <p:nvPr/>
                </p:nvSpPr>
                <p:spPr bwMode="auto">
                  <a:xfrm>
                    <a:off x="980" y="3606"/>
                    <a:ext cx="32" cy="12"/>
                  </a:xfrm>
                  <a:custGeom>
                    <a:avLst/>
                    <a:gdLst>
                      <a:gd name="T0" fmla="*/ 0 w 65"/>
                      <a:gd name="T1" fmla="*/ 0 h 35"/>
                      <a:gd name="T2" fmla="*/ 42 w 65"/>
                      <a:gd name="T3" fmla="*/ 0 h 35"/>
                      <a:gd name="T4" fmla="*/ 65 w 65"/>
                      <a:gd name="T5" fmla="*/ 35 h 35"/>
                      <a:gd name="T6" fmla="*/ 25 w 65"/>
                      <a:gd name="T7" fmla="*/ 35 h 35"/>
                      <a:gd name="T8" fmla="*/ 0 w 65"/>
                      <a:gd name="T9" fmla="*/ 0 h 35"/>
                    </a:gdLst>
                    <a:ahLst/>
                    <a:cxnLst>
                      <a:cxn ang="0">
                        <a:pos x="T0" y="T1"/>
                      </a:cxn>
                      <a:cxn ang="0">
                        <a:pos x="T2" y="T3"/>
                      </a:cxn>
                      <a:cxn ang="0">
                        <a:pos x="T4" y="T5"/>
                      </a:cxn>
                      <a:cxn ang="0">
                        <a:pos x="T6" y="T7"/>
                      </a:cxn>
                      <a:cxn ang="0">
                        <a:pos x="T8" y="T9"/>
                      </a:cxn>
                    </a:cxnLst>
                    <a:rect l="0" t="0" r="r" b="b"/>
                    <a:pathLst>
                      <a:path w="65" h="35">
                        <a:moveTo>
                          <a:pt x="0" y="0"/>
                        </a:moveTo>
                        <a:lnTo>
                          <a:pt x="42" y="0"/>
                        </a:lnTo>
                        <a:lnTo>
                          <a:pt x="65"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17" name="Freeform 377"/>
                  <p:cNvSpPr/>
                  <p:nvPr/>
                </p:nvSpPr>
                <p:spPr bwMode="auto">
                  <a:xfrm>
                    <a:off x="986" y="3619"/>
                    <a:ext cx="32" cy="9"/>
                  </a:xfrm>
                  <a:custGeom>
                    <a:avLst/>
                    <a:gdLst>
                      <a:gd name="T0" fmla="*/ 0 w 65"/>
                      <a:gd name="T1" fmla="*/ 29 h 29"/>
                      <a:gd name="T2" fmla="*/ 12 w 65"/>
                      <a:gd name="T3" fmla="*/ 0 h 29"/>
                      <a:gd name="T4" fmla="*/ 53 w 65"/>
                      <a:gd name="T5" fmla="*/ 0 h 29"/>
                      <a:gd name="T6" fmla="*/ 65 w 65"/>
                      <a:gd name="T7" fmla="*/ 29 h 29"/>
                      <a:gd name="T8" fmla="*/ 0 w 65"/>
                      <a:gd name="T9" fmla="*/ 29 h 29"/>
                    </a:gdLst>
                    <a:ahLst/>
                    <a:cxnLst>
                      <a:cxn ang="0">
                        <a:pos x="T0" y="T1"/>
                      </a:cxn>
                      <a:cxn ang="0">
                        <a:pos x="T2" y="T3"/>
                      </a:cxn>
                      <a:cxn ang="0">
                        <a:pos x="T4" y="T5"/>
                      </a:cxn>
                      <a:cxn ang="0">
                        <a:pos x="T6" y="T7"/>
                      </a:cxn>
                      <a:cxn ang="0">
                        <a:pos x="T8" y="T9"/>
                      </a:cxn>
                    </a:cxnLst>
                    <a:rect l="0" t="0" r="r" b="b"/>
                    <a:pathLst>
                      <a:path w="65" h="29">
                        <a:moveTo>
                          <a:pt x="0" y="29"/>
                        </a:moveTo>
                        <a:lnTo>
                          <a:pt x="12" y="0"/>
                        </a:lnTo>
                        <a:lnTo>
                          <a:pt x="53" y="0"/>
                        </a:lnTo>
                        <a:lnTo>
                          <a:pt x="65" y="29"/>
                        </a:lnTo>
                        <a:lnTo>
                          <a:pt x="0" y="29"/>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18" name="Group 378"/>
                <p:cNvGrpSpPr/>
                <p:nvPr/>
              </p:nvGrpSpPr>
              <p:grpSpPr bwMode="auto">
                <a:xfrm>
                  <a:off x="987" y="3619"/>
                  <a:ext cx="45" cy="23"/>
                  <a:chOff x="987" y="3619"/>
                  <a:chExt cx="45" cy="23"/>
                </a:xfrm>
              </p:grpSpPr>
              <p:sp>
                <p:nvSpPr>
                  <p:cNvPr id="138619" name="Freeform 379"/>
                  <p:cNvSpPr/>
                  <p:nvPr/>
                </p:nvSpPr>
                <p:spPr bwMode="auto">
                  <a:xfrm>
                    <a:off x="987" y="3619"/>
                    <a:ext cx="20" cy="23"/>
                  </a:xfrm>
                  <a:custGeom>
                    <a:avLst/>
                    <a:gdLst>
                      <a:gd name="T0" fmla="*/ 22 w 39"/>
                      <a:gd name="T1" fmla="*/ 68 h 68"/>
                      <a:gd name="T2" fmla="*/ 0 w 39"/>
                      <a:gd name="T3" fmla="*/ 33 h 68"/>
                      <a:gd name="T4" fmla="*/ 12 w 39"/>
                      <a:gd name="T5" fmla="*/ 0 h 68"/>
                      <a:gd name="T6" fmla="*/ 39 w 39"/>
                      <a:gd name="T7" fmla="*/ 33 h 68"/>
                      <a:gd name="T8" fmla="*/ 22 w 39"/>
                      <a:gd name="T9" fmla="*/ 68 h 68"/>
                    </a:gdLst>
                    <a:ahLst/>
                    <a:cxnLst>
                      <a:cxn ang="0">
                        <a:pos x="T0" y="T1"/>
                      </a:cxn>
                      <a:cxn ang="0">
                        <a:pos x="T2" y="T3"/>
                      </a:cxn>
                      <a:cxn ang="0">
                        <a:pos x="T4" y="T5"/>
                      </a:cxn>
                      <a:cxn ang="0">
                        <a:pos x="T6" y="T7"/>
                      </a:cxn>
                      <a:cxn ang="0">
                        <a:pos x="T8" y="T9"/>
                      </a:cxn>
                    </a:cxnLst>
                    <a:rect l="0" t="0" r="r" b="b"/>
                    <a:pathLst>
                      <a:path w="39" h="68">
                        <a:moveTo>
                          <a:pt x="22" y="68"/>
                        </a:moveTo>
                        <a:lnTo>
                          <a:pt x="0" y="33"/>
                        </a:lnTo>
                        <a:lnTo>
                          <a:pt x="12" y="0"/>
                        </a:lnTo>
                        <a:lnTo>
                          <a:pt x="39" y="33"/>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20" name="Freeform 380"/>
                  <p:cNvSpPr/>
                  <p:nvPr/>
                </p:nvSpPr>
                <p:spPr bwMode="auto">
                  <a:xfrm>
                    <a:off x="994" y="3620"/>
                    <a:ext cx="32" cy="11"/>
                  </a:xfrm>
                  <a:custGeom>
                    <a:avLst/>
                    <a:gdLst>
                      <a:gd name="T0" fmla="*/ 0 w 64"/>
                      <a:gd name="T1" fmla="*/ 0 h 33"/>
                      <a:gd name="T2" fmla="*/ 41 w 64"/>
                      <a:gd name="T3" fmla="*/ 0 h 33"/>
                      <a:gd name="T4" fmla="*/ 64 w 64"/>
                      <a:gd name="T5" fmla="*/ 33 h 33"/>
                      <a:gd name="T6" fmla="*/ 25 w 64"/>
                      <a:gd name="T7" fmla="*/ 33 h 33"/>
                      <a:gd name="T8" fmla="*/ 0 w 64"/>
                      <a:gd name="T9" fmla="*/ 0 h 33"/>
                    </a:gdLst>
                    <a:ahLst/>
                    <a:cxnLst>
                      <a:cxn ang="0">
                        <a:pos x="T0" y="T1"/>
                      </a:cxn>
                      <a:cxn ang="0">
                        <a:pos x="T2" y="T3"/>
                      </a:cxn>
                      <a:cxn ang="0">
                        <a:pos x="T4" y="T5"/>
                      </a:cxn>
                      <a:cxn ang="0">
                        <a:pos x="T6" y="T7"/>
                      </a:cxn>
                      <a:cxn ang="0">
                        <a:pos x="T8" y="T9"/>
                      </a:cxn>
                    </a:cxnLst>
                    <a:rect l="0" t="0" r="r" b="b"/>
                    <a:pathLst>
                      <a:path w="64" h="33">
                        <a:moveTo>
                          <a:pt x="0" y="0"/>
                        </a:moveTo>
                        <a:lnTo>
                          <a:pt x="41" y="0"/>
                        </a:lnTo>
                        <a:lnTo>
                          <a:pt x="64" y="33"/>
                        </a:lnTo>
                        <a:lnTo>
                          <a:pt x="25"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21" name="Freeform 381"/>
                  <p:cNvSpPr/>
                  <p:nvPr/>
                </p:nvSpPr>
                <p:spPr bwMode="auto">
                  <a:xfrm>
                    <a:off x="999" y="3632"/>
                    <a:ext cx="33" cy="9"/>
                  </a:xfrm>
                  <a:custGeom>
                    <a:avLst/>
                    <a:gdLst>
                      <a:gd name="T0" fmla="*/ 0 w 65"/>
                      <a:gd name="T1" fmla="*/ 29 h 29"/>
                      <a:gd name="T2" fmla="*/ 14 w 65"/>
                      <a:gd name="T3" fmla="*/ 0 h 29"/>
                      <a:gd name="T4" fmla="*/ 53 w 65"/>
                      <a:gd name="T5" fmla="*/ 0 h 29"/>
                      <a:gd name="T6" fmla="*/ 65 w 65"/>
                      <a:gd name="T7" fmla="*/ 29 h 29"/>
                      <a:gd name="T8" fmla="*/ 0 w 65"/>
                      <a:gd name="T9" fmla="*/ 29 h 29"/>
                    </a:gdLst>
                    <a:ahLst/>
                    <a:cxnLst>
                      <a:cxn ang="0">
                        <a:pos x="T0" y="T1"/>
                      </a:cxn>
                      <a:cxn ang="0">
                        <a:pos x="T2" y="T3"/>
                      </a:cxn>
                      <a:cxn ang="0">
                        <a:pos x="T4" y="T5"/>
                      </a:cxn>
                      <a:cxn ang="0">
                        <a:pos x="T6" y="T7"/>
                      </a:cxn>
                      <a:cxn ang="0">
                        <a:pos x="T8" y="T9"/>
                      </a:cxn>
                    </a:cxnLst>
                    <a:rect l="0" t="0" r="r" b="b"/>
                    <a:pathLst>
                      <a:path w="65" h="29">
                        <a:moveTo>
                          <a:pt x="0" y="29"/>
                        </a:moveTo>
                        <a:lnTo>
                          <a:pt x="14" y="0"/>
                        </a:lnTo>
                        <a:lnTo>
                          <a:pt x="53" y="0"/>
                        </a:lnTo>
                        <a:lnTo>
                          <a:pt x="65" y="29"/>
                        </a:lnTo>
                        <a:lnTo>
                          <a:pt x="0" y="29"/>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622" name="Group 382"/>
              <p:cNvGrpSpPr/>
              <p:nvPr/>
            </p:nvGrpSpPr>
            <p:grpSpPr bwMode="auto">
              <a:xfrm>
                <a:off x="1002" y="3632"/>
                <a:ext cx="83" cy="63"/>
                <a:chOff x="1002" y="3632"/>
                <a:chExt cx="83" cy="63"/>
              </a:xfrm>
            </p:grpSpPr>
            <p:grpSp>
              <p:nvGrpSpPr>
                <p:cNvPr id="138623" name="Group 383"/>
                <p:cNvGrpSpPr/>
                <p:nvPr/>
              </p:nvGrpSpPr>
              <p:grpSpPr bwMode="auto">
                <a:xfrm>
                  <a:off x="1002" y="3632"/>
                  <a:ext cx="44" cy="22"/>
                  <a:chOff x="1002" y="3632"/>
                  <a:chExt cx="44" cy="22"/>
                </a:xfrm>
              </p:grpSpPr>
              <p:sp>
                <p:nvSpPr>
                  <p:cNvPr id="138624" name="Freeform 384"/>
                  <p:cNvSpPr/>
                  <p:nvPr/>
                </p:nvSpPr>
                <p:spPr bwMode="auto">
                  <a:xfrm>
                    <a:off x="1002" y="3632"/>
                    <a:ext cx="19" cy="22"/>
                  </a:xfrm>
                  <a:custGeom>
                    <a:avLst/>
                    <a:gdLst>
                      <a:gd name="T0" fmla="*/ 21 w 38"/>
                      <a:gd name="T1" fmla="*/ 68 h 68"/>
                      <a:gd name="T2" fmla="*/ 0 w 38"/>
                      <a:gd name="T3" fmla="*/ 33 h 68"/>
                      <a:gd name="T4" fmla="*/ 10 w 38"/>
                      <a:gd name="T5" fmla="*/ 0 h 68"/>
                      <a:gd name="T6" fmla="*/ 38 w 38"/>
                      <a:gd name="T7" fmla="*/ 33 h 68"/>
                      <a:gd name="T8" fmla="*/ 21 w 38"/>
                      <a:gd name="T9" fmla="*/ 68 h 68"/>
                    </a:gdLst>
                    <a:ahLst/>
                    <a:cxnLst>
                      <a:cxn ang="0">
                        <a:pos x="T0" y="T1"/>
                      </a:cxn>
                      <a:cxn ang="0">
                        <a:pos x="T2" y="T3"/>
                      </a:cxn>
                      <a:cxn ang="0">
                        <a:pos x="T4" y="T5"/>
                      </a:cxn>
                      <a:cxn ang="0">
                        <a:pos x="T6" y="T7"/>
                      </a:cxn>
                      <a:cxn ang="0">
                        <a:pos x="T8" y="T9"/>
                      </a:cxn>
                    </a:cxnLst>
                    <a:rect l="0" t="0" r="r" b="b"/>
                    <a:pathLst>
                      <a:path w="38" h="68">
                        <a:moveTo>
                          <a:pt x="21" y="68"/>
                        </a:moveTo>
                        <a:lnTo>
                          <a:pt x="0" y="33"/>
                        </a:lnTo>
                        <a:lnTo>
                          <a:pt x="10" y="0"/>
                        </a:lnTo>
                        <a:lnTo>
                          <a:pt x="38" y="33"/>
                        </a:lnTo>
                        <a:lnTo>
                          <a:pt x="21"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25" name="Freeform 385"/>
                  <p:cNvSpPr/>
                  <p:nvPr/>
                </p:nvSpPr>
                <p:spPr bwMode="auto">
                  <a:xfrm>
                    <a:off x="1008" y="3632"/>
                    <a:ext cx="33" cy="12"/>
                  </a:xfrm>
                  <a:custGeom>
                    <a:avLst/>
                    <a:gdLst>
                      <a:gd name="T0" fmla="*/ 0 w 65"/>
                      <a:gd name="T1" fmla="*/ 0 h 35"/>
                      <a:gd name="T2" fmla="*/ 40 w 65"/>
                      <a:gd name="T3" fmla="*/ 0 h 35"/>
                      <a:gd name="T4" fmla="*/ 65 w 65"/>
                      <a:gd name="T5" fmla="*/ 35 h 35"/>
                      <a:gd name="T6" fmla="*/ 25 w 65"/>
                      <a:gd name="T7" fmla="*/ 35 h 35"/>
                      <a:gd name="T8" fmla="*/ 0 w 65"/>
                      <a:gd name="T9" fmla="*/ 0 h 35"/>
                    </a:gdLst>
                    <a:ahLst/>
                    <a:cxnLst>
                      <a:cxn ang="0">
                        <a:pos x="T0" y="T1"/>
                      </a:cxn>
                      <a:cxn ang="0">
                        <a:pos x="T2" y="T3"/>
                      </a:cxn>
                      <a:cxn ang="0">
                        <a:pos x="T4" y="T5"/>
                      </a:cxn>
                      <a:cxn ang="0">
                        <a:pos x="T6" y="T7"/>
                      </a:cxn>
                      <a:cxn ang="0">
                        <a:pos x="T8" y="T9"/>
                      </a:cxn>
                    </a:cxnLst>
                    <a:rect l="0" t="0" r="r" b="b"/>
                    <a:pathLst>
                      <a:path w="65" h="35">
                        <a:moveTo>
                          <a:pt x="0" y="0"/>
                        </a:moveTo>
                        <a:lnTo>
                          <a:pt x="40" y="0"/>
                        </a:lnTo>
                        <a:lnTo>
                          <a:pt x="65"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26" name="Freeform 386"/>
                  <p:cNvSpPr/>
                  <p:nvPr/>
                </p:nvSpPr>
                <p:spPr bwMode="auto">
                  <a:xfrm>
                    <a:off x="1013" y="3644"/>
                    <a:ext cx="33" cy="10"/>
                  </a:xfrm>
                  <a:custGeom>
                    <a:avLst/>
                    <a:gdLst>
                      <a:gd name="T0" fmla="*/ 0 w 66"/>
                      <a:gd name="T1" fmla="*/ 28 h 28"/>
                      <a:gd name="T2" fmla="*/ 13 w 66"/>
                      <a:gd name="T3" fmla="*/ 0 h 28"/>
                      <a:gd name="T4" fmla="*/ 55 w 66"/>
                      <a:gd name="T5" fmla="*/ 0 h 28"/>
                      <a:gd name="T6" fmla="*/ 66 w 66"/>
                      <a:gd name="T7" fmla="*/ 28 h 28"/>
                      <a:gd name="T8" fmla="*/ 0 w 66"/>
                      <a:gd name="T9" fmla="*/ 28 h 28"/>
                    </a:gdLst>
                    <a:ahLst/>
                    <a:cxnLst>
                      <a:cxn ang="0">
                        <a:pos x="T0" y="T1"/>
                      </a:cxn>
                      <a:cxn ang="0">
                        <a:pos x="T2" y="T3"/>
                      </a:cxn>
                      <a:cxn ang="0">
                        <a:pos x="T4" y="T5"/>
                      </a:cxn>
                      <a:cxn ang="0">
                        <a:pos x="T6" y="T7"/>
                      </a:cxn>
                      <a:cxn ang="0">
                        <a:pos x="T8" y="T9"/>
                      </a:cxn>
                    </a:cxnLst>
                    <a:rect l="0" t="0" r="r" b="b"/>
                    <a:pathLst>
                      <a:path w="66" h="28">
                        <a:moveTo>
                          <a:pt x="0" y="28"/>
                        </a:moveTo>
                        <a:lnTo>
                          <a:pt x="13" y="0"/>
                        </a:lnTo>
                        <a:lnTo>
                          <a:pt x="55" y="0"/>
                        </a:lnTo>
                        <a:lnTo>
                          <a:pt x="66"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27" name="Group 387"/>
                <p:cNvGrpSpPr/>
                <p:nvPr/>
              </p:nvGrpSpPr>
              <p:grpSpPr bwMode="auto">
                <a:xfrm>
                  <a:off x="1014" y="3645"/>
                  <a:ext cx="44" cy="23"/>
                  <a:chOff x="1014" y="3645"/>
                  <a:chExt cx="44" cy="23"/>
                </a:xfrm>
              </p:grpSpPr>
              <p:sp>
                <p:nvSpPr>
                  <p:cNvPr id="138628" name="Freeform 388"/>
                  <p:cNvSpPr/>
                  <p:nvPr/>
                </p:nvSpPr>
                <p:spPr bwMode="auto">
                  <a:xfrm>
                    <a:off x="1014" y="3645"/>
                    <a:ext cx="19" cy="23"/>
                  </a:xfrm>
                  <a:custGeom>
                    <a:avLst/>
                    <a:gdLst>
                      <a:gd name="T0" fmla="*/ 24 w 40"/>
                      <a:gd name="T1" fmla="*/ 68 h 68"/>
                      <a:gd name="T2" fmla="*/ 0 w 40"/>
                      <a:gd name="T3" fmla="*/ 33 h 68"/>
                      <a:gd name="T4" fmla="*/ 14 w 40"/>
                      <a:gd name="T5" fmla="*/ 0 h 68"/>
                      <a:gd name="T6" fmla="*/ 40 w 40"/>
                      <a:gd name="T7" fmla="*/ 33 h 68"/>
                      <a:gd name="T8" fmla="*/ 24 w 40"/>
                      <a:gd name="T9" fmla="*/ 68 h 68"/>
                    </a:gdLst>
                    <a:ahLst/>
                    <a:cxnLst>
                      <a:cxn ang="0">
                        <a:pos x="T0" y="T1"/>
                      </a:cxn>
                      <a:cxn ang="0">
                        <a:pos x="T2" y="T3"/>
                      </a:cxn>
                      <a:cxn ang="0">
                        <a:pos x="T4" y="T5"/>
                      </a:cxn>
                      <a:cxn ang="0">
                        <a:pos x="T6" y="T7"/>
                      </a:cxn>
                      <a:cxn ang="0">
                        <a:pos x="T8" y="T9"/>
                      </a:cxn>
                    </a:cxnLst>
                    <a:rect l="0" t="0" r="r" b="b"/>
                    <a:pathLst>
                      <a:path w="40" h="68">
                        <a:moveTo>
                          <a:pt x="24" y="68"/>
                        </a:moveTo>
                        <a:lnTo>
                          <a:pt x="0" y="33"/>
                        </a:lnTo>
                        <a:lnTo>
                          <a:pt x="14" y="0"/>
                        </a:lnTo>
                        <a:lnTo>
                          <a:pt x="40" y="33"/>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29" name="Freeform 389"/>
                  <p:cNvSpPr/>
                  <p:nvPr/>
                </p:nvSpPr>
                <p:spPr bwMode="auto">
                  <a:xfrm>
                    <a:off x="1021" y="3646"/>
                    <a:ext cx="32" cy="11"/>
                  </a:xfrm>
                  <a:custGeom>
                    <a:avLst/>
                    <a:gdLst>
                      <a:gd name="T0" fmla="*/ 0 w 63"/>
                      <a:gd name="T1" fmla="*/ 0 h 33"/>
                      <a:gd name="T2" fmla="*/ 41 w 63"/>
                      <a:gd name="T3" fmla="*/ 0 h 33"/>
                      <a:gd name="T4" fmla="*/ 63 w 63"/>
                      <a:gd name="T5" fmla="*/ 33 h 33"/>
                      <a:gd name="T6" fmla="*/ 24 w 63"/>
                      <a:gd name="T7" fmla="*/ 33 h 33"/>
                      <a:gd name="T8" fmla="*/ 0 w 63"/>
                      <a:gd name="T9" fmla="*/ 0 h 33"/>
                    </a:gdLst>
                    <a:ahLst/>
                    <a:cxnLst>
                      <a:cxn ang="0">
                        <a:pos x="T0" y="T1"/>
                      </a:cxn>
                      <a:cxn ang="0">
                        <a:pos x="T2" y="T3"/>
                      </a:cxn>
                      <a:cxn ang="0">
                        <a:pos x="T4" y="T5"/>
                      </a:cxn>
                      <a:cxn ang="0">
                        <a:pos x="T6" y="T7"/>
                      </a:cxn>
                      <a:cxn ang="0">
                        <a:pos x="T8" y="T9"/>
                      </a:cxn>
                    </a:cxnLst>
                    <a:rect l="0" t="0" r="r" b="b"/>
                    <a:pathLst>
                      <a:path w="63" h="33">
                        <a:moveTo>
                          <a:pt x="0" y="0"/>
                        </a:moveTo>
                        <a:lnTo>
                          <a:pt x="41" y="0"/>
                        </a:lnTo>
                        <a:lnTo>
                          <a:pt x="63" y="33"/>
                        </a:lnTo>
                        <a:lnTo>
                          <a:pt x="24"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30" name="Freeform 390"/>
                  <p:cNvSpPr/>
                  <p:nvPr/>
                </p:nvSpPr>
                <p:spPr bwMode="auto">
                  <a:xfrm>
                    <a:off x="1026" y="3658"/>
                    <a:ext cx="32" cy="10"/>
                  </a:xfrm>
                  <a:custGeom>
                    <a:avLst/>
                    <a:gdLst>
                      <a:gd name="T0" fmla="*/ 0 w 65"/>
                      <a:gd name="T1" fmla="*/ 30 h 30"/>
                      <a:gd name="T2" fmla="*/ 12 w 65"/>
                      <a:gd name="T3" fmla="*/ 0 h 30"/>
                      <a:gd name="T4" fmla="*/ 53 w 65"/>
                      <a:gd name="T5" fmla="*/ 0 h 30"/>
                      <a:gd name="T6" fmla="*/ 65 w 65"/>
                      <a:gd name="T7" fmla="*/ 30 h 30"/>
                      <a:gd name="T8" fmla="*/ 0 w 65"/>
                      <a:gd name="T9" fmla="*/ 30 h 30"/>
                    </a:gdLst>
                    <a:ahLst/>
                    <a:cxnLst>
                      <a:cxn ang="0">
                        <a:pos x="T0" y="T1"/>
                      </a:cxn>
                      <a:cxn ang="0">
                        <a:pos x="T2" y="T3"/>
                      </a:cxn>
                      <a:cxn ang="0">
                        <a:pos x="T4" y="T5"/>
                      </a:cxn>
                      <a:cxn ang="0">
                        <a:pos x="T6" y="T7"/>
                      </a:cxn>
                      <a:cxn ang="0">
                        <a:pos x="T8" y="T9"/>
                      </a:cxn>
                    </a:cxnLst>
                    <a:rect l="0" t="0" r="r" b="b"/>
                    <a:pathLst>
                      <a:path w="65" h="30">
                        <a:moveTo>
                          <a:pt x="0" y="30"/>
                        </a:moveTo>
                        <a:lnTo>
                          <a:pt x="12" y="0"/>
                        </a:lnTo>
                        <a:lnTo>
                          <a:pt x="53" y="0"/>
                        </a:lnTo>
                        <a:lnTo>
                          <a:pt x="65"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31" name="Group 391"/>
                <p:cNvGrpSpPr/>
                <p:nvPr/>
              </p:nvGrpSpPr>
              <p:grpSpPr bwMode="auto">
                <a:xfrm>
                  <a:off x="1027" y="3659"/>
                  <a:ext cx="45" cy="23"/>
                  <a:chOff x="1027" y="3659"/>
                  <a:chExt cx="45" cy="23"/>
                </a:xfrm>
              </p:grpSpPr>
              <p:sp>
                <p:nvSpPr>
                  <p:cNvPr id="138632" name="Freeform 392"/>
                  <p:cNvSpPr/>
                  <p:nvPr/>
                </p:nvSpPr>
                <p:spPr bwMode="auto">
                  <a:xfrm>
                    <a:off x="1027" y="3659"/>
                    <a:ext cx="20" cy="23"/>
                  </a:xfrm>
                  <a:custGeom>
                    <a:avLst/>
                    <a:gdLst>
                      <a:gd name="T0" fmla="*/ 22 w 39"/>
                      <a:gd name="T1" fmla="*/ 70 h 70"/>
                      <a:gd name="T2" fmla="*/ 0 w 39"/>
                      <a:gd name="T3" fmla="*/ 34 h 70"/>
                      <a:gd name="T4" fmla="*/ 12 w 39"/>
                      <a:gd name="T5" fmla="*/ 0 h 70"/>
                      <a:gd name="T6" fmla="*/ 39 w 39"/>
                      <a:gd name="T7" fmla="*/ 34 h 70"/>
                      <a:gd name="T8" fmla="*/ 22 w 39"/>
                      <a:gd name="T9" fmla="*/ 70 h 70"/>
                    </a:gdLst>
                    <a:ahLst/>
                    <a:cxnLst>
                      <a:cxn ang="0">
                        <a:pos x="T0" y="T1"/>
                      </a:cxn>
                      <a:cxn ang="0">
                        <a:pos x="T2" y="T3"/>
                      </a:cxn>
                      <a:cxn ang="0">
                        <a:pos x="T4" y="T5"/>
                      </a:cxn>
                      <a:cxn ang="0">
                        <a:pos x="T6" y="T7"/>
                      </a:cxn>
                      <a:cxn ang="0">
                        <a:pos x="T8" y="T9"/>
                      </a:cxn>
                    </a:cxnLst>
                    <a:rect l="0" t="0" r="r" b="b"/>
                    <a:pathLst>
                      <a:path w="39" h="70">
                        <a:moveTo>
                          <a:pt x="22" y="70"/>
                        </a:moveTo>
                        <a:lnTo>
                          <a:pt x="0" y="34"/>
                        </a:lnTo>
                        <a:lnTo>
                          <a:pt x="12" y="0"/>
                        </a:lnTo>
                        <a:lnTo>
                          <a:pt x="39" y="34"/>
                        </a:lnTo>
                        <a:lnTo>
                          <a:pt x="22" y="7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33" name="Freeform 393"/>
                  <p:cNvSpPr/>
                  <p:nvPr/>
                </p:nvSpPr>
                <p:spPr bwMode="auto">
                  <a:xfrm>
                    <a:off x="1033" y="3659"/>
                    <a:ext cx="33" cy="11"/>
                  </a:xfrm>
                  <a:custGeom>
                    <a:avLst/>
                    <a:gdLst>
                      <a:gd name="T0" fmla="*/ 0 w 64"/>
                      <a:gd name="T1" fmla="*/ 0 h 34"/>
                      <a:gd name="T2" fmla="*/ 39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39"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34" name="Freeform 394"/>
                  <p:cNvSpPr/>
                  <p:nvPr/>
                </p:nvSpPr>
                <p:spPr bwMode="auto">
                  <a:xfrm>
                    <a:off x="1039" y="3671"/>
                    <a:ext cx="33" cy="10"/>
                  </a:xfrm>
                  <a:custGeom>
                    <a:avLst/>
                    <a:gdLst>
                      <a:gd name="T0" fmla="*/ 0 w 66"/>
                      <a:gd name="T1" fmla="*/ 30 h 30"/>
                      <a:gd name="T2" fmla="*/ 12 w 66"/>
                      <a:gd name="T3" fmla="*/ 0 h 30"/>
                      <a:gd name="T4" fmla="*/ 54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2" y="0"/>
                        </a:lnTo>
                        <a:lnTo>
                          <a:pt x="54"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35" name="Group 395"/>
                <p:cNvGrpSpPr/>
                <p:nvPr/>
              </p:nvGrpSpPr>
              <p:grpSpPr bwMode="auto">
                <a:xfrm>
                  <a:off x="1040" y="3672"/>
                  <a:ext cx="45" cy="23"/>
                  <a:chOff x="1040" y="3672"/>
                  <a:chExt cx="45" cy="23"/>
                </a:xfrm>
              </p:grpSpPr>
              <p:sp>
                <p:nvSpPr>
                  <p:cNvPr id="138636" name="Freeform 396"/>
                  <p:cNvSpPr/>
                  <p:nvPr/>
                </p:nvSpPr>
                <p:spPr bwMode="auto">
                  <a:xfrm>
                    <a:off x="1040" y="3672"/>
                    <a:ext cx="20" cy="23"/>
                  </a:xfrm>
                  <a:custGeom>
                    <a:avLst/>
                    <a:gdLst>
                      <a:gd name="T0" fmla="*/ 24 w 41"/>
                      <a:gd name="T1" fmla="*/ 70 h 70"/>
                      <a:gd name="T2" fmla="*/ 0 w 41"/>
                      <a:gd name="T3" fmla="*/ 35 h 70"/>
                      <a:gd name="T4" fmla="*/ 13 w 41"/>
                      <a:gd name="T5" fmla="*/ 0 h 70"/>
                      <a:gd name="T6" fmla="*/ 41 w 41"/>
                      <a:gd name="T7" fmla="*/ 35 h 70"/>
                      <a:gd name="T8" fmla="*/ 24 w 41"/>
                      <a:gd name="T9" fmla="*/ 70 h 70"/>
                    </a:gdLst>
                    <a:ahLst/>
                    <a:cxnLst>
                      <a:cxn ang="0">
                        <a:pos x="T0" y="T1"/>
                      </a:cxn>
                      <a:cxn ang="0">
                        <a:pos x="T2" y="T3"/>
                      </a:cxn>
                      <a:cxn ang="0">
                        <a:pos x="T4" y="T5"/>
                      </a:cxn>
                      <a:cxn ang="0">
                        <a:pos x="T6" y="T7"/>
                      </a:cxn>
                      <a:cxn ang="0">
                        <a:pos x="T8" y="T9"/>
                      </a:cxn>
                    </a:cxnLst>
                    <a:rect l="0" t="0" r="r" b="b"/>
                    <a:pathLst>
                      <a:path w="41" h="70">
                        <a:moveTo>
                          <a:pt x="24" y="70"/>
                        </a:moveTo>
                        <a:lnTo>
                          <a:pt x="0" y="35"/>
                        </a:lnTo>
                        <a:lnTo>
                          <a:pt x="13" y="0"/>
                        </a:lnTo>
                        <a:lnTo>
                          <a:pt x="41" y="35"/>
                        </a:lnTo>
                        <a:lnTo>
                          <a:pt x="24" y="7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37" name="Freeform 397"/>
                  <p:cNvSpPr/>
                  <p:nvPr/>
                </p:nvSpPr>
                <p:spPr bwMode="auto">
                  <a:xfrm>
                    <a:off x="1047" y="3672"/>
                    <a:ext cx="32" cy="12"/>
                  </a:xfrm>
                  <a:custGeom>
                    <a:avLst/>
                    <a:gdLst>
                      <a:gd name="T0" fmla="*/ 0 w 65"/>
                      <a:gd name="T1" fmla="*/ 0 h 34"/>
                      <a:gd name="T2" fmla="*/ 41 w 65"/>
                      <a:gd name="T3" fmla="*/ 0 h 34"/>
                      <a:gd name="T4" fmla="*/ 65 w 65"/>
                      <a:gd name="T5" fmla="*/ 34 h 34"/>
                      <a:gd name="T6" fmla="*/ 24 w 65"/>
                      <a:gd name="T7" fmla="*/ 34 h 34"/>
                      <a:gd name="T8" fmla="*/ 0 w 65"/>
                      <a:gd name="T9" fmla="*/ 0 h 34"/>
                    </a:gdLst>
                    <a:ahLst/>
                    <a:cxnLst>
                      <a:cxn ang="0">
                        <a:pos x="T0" y="T1"/>
                      </a:cxn>
                      <a:cxn ang="0">
                        <a:pos x="T2" y="T3"/>
                      </a:cxn>
                      <a:cxn ang="0">
                        <a:pos x="T4" y="T5"/>
                      </a:cxn>
                      <a:cxn ang="0">
                        <a:pos x="T6" y="T7"/>
                      </a:cxn>
                      <a:cxn ang="0">
                        <a:pos x="T8" y="T9"/>
                      </a:cxn>
                    </a:cxnLst>
                    <a:rect l="0" t="0" r="r" b="b"/>
                    <a:pathLst>
                      <a:path w="65" h="34">
                        <a:moveTo>
                          <a:pt x="0" y="0"/>
                        </a:moveTo>
                        <a:lnTo>
                          <a:pt x="41" y="0"/>
                        </a:lnTo>
                        <a:lnTo>
                          <a:pt x="65" y="34"/>
                        </a:lnTo>
                        <a:lnTo>
                          <a:pt x="24"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38" name="Freeform 398"/>
                  <p:cNvSpPr/>
                  <p:nvPr/>
                </p:nvSpPr>
                <p:spPr bwMode="auto">
                  <a:xfrm>
                    <a:off x="1053" y="3685"/>
                    <a:ext cx="32" cy="9"/>
                  </a:xfrm>
                  <a:custGeom>
                    <a:avLst/>
                    <a:gdLst>
                      <a:gd name="T0" fmla="*/ 0 w 66"/>
                      <a:gd name="T1" fmla="*/ 28 h 28"/>
                      <a:gd name="T2" fmla="*/ 12 w 66"/>
                      <a:gd name="T3" fmla="*/ 0 h 28"/>
                      <a:gd name="T4" fmla="*/ 54 w 66"/>
                      <a:gd name="T5" fmla="*/ 0 h 28"/>
                      <a:gd name="T6" fmla="*/ 66 w 66"/>
                      <a:gd name="T7" fmla="*/ 28 h 28"/>
                      <a:gd name="T8" fmla="*/ 0 w 66"/>
                      <a:gd name="T9" fmla="*/ 28 h 28"/>
                    </a:gdLst>
                    <a:ahLst/>
                    <a:cxnLst>
                      <a:cxn ang="0">
                        <a:pos x="T0" y="T1"/>
                      </a:cxn>
                      <a:cxn ang="0">
                        <a:pos x="T2" y="T3"/>
                      </a:cxn>
                      <a:cxn ang="0">
                        <a:pos x="T4" y="T5"/>
                      </a:cxn>
                      <a:cxn ang="0">
                        <a:pos x="T6" y="T7"/>
                      </a:cxn>
                      <a:cxn ang="0">
                        <a:pos x="T8" y="T9"/>
                      </a:cxn>
                    </a:cxnLst>
                    <a:rect l="0" t="0" r="r" b="b"/>
                    <a:pathLst>
                      <a:path w="66" h="28">
                        <a:moveTo>
                          <a:pt x="0" y="28"/>
                        </a:moveTo>
                        <a:lnTo>
                          <a:pt x="12" y="0"/>
                        </a:lnTo>
                        <a:lnTo>
                          <a:pt x="54" y="0"/>
                        </a:lnTo>
                        <a:lnTo>
                          <a:pt x="66"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639" name="Group 399"/>
              <p:cNvGrpSpPr/>
              <p:nvPr/>
            </p:nvGrpSpPr>
            <p:grpSpPr bwMode="auto">
              <a:xfrm>
                <a:off x="1054" y="3685"/>
                <a:ext cx="45" cy="23"/>
                <a:chOff x="1054" y="3685"/>
                <a:chExt cx="45" cy="23"/>
              </a:xfrm>
            </p:grpSpPr>
            <p:sp>
              <p:nvSpPr>
                <p:cNvPr id="138640" name="Freeform 400"/>
                <p:cNvSpPr/>
                <p:nvPr/>
              </p:nvSpPr>
              <p:spPr bwMode="auto">
                <a:xfrm>
                  <a:off x="1054" y="3685"/>
                  <a:ext cx="20" cy="23"/>
                </a:xfrm>
                <a:custGeom>
                  <a:avLst/>
                  <a:gdLst>
                    <a:gd name="T0" fmla="*/ 23 w 39"/>
                    <a:gd name="T1" fmla="*/ 70 h 70"/>
                    <a:gd name="T2" fmla="*/ 0 w 39"/>
                    <a:gd name="T3" fmla="*/ 34 h 70"/>
                    <a:gd name="T4" fmla="*/ 13 w 39"/>
                    <a:gd name="T5" fmla="*/ 0 h 70"/>
                    <a:gd name="T6" fmla="*/ 39 w 39"/>
                    <a:gd name="T7" fmla="*/ 34 h 70"/>
                    <a:gd name="T8" fmla="*/ 23 w 39"/>
                    <a:gd name="T9" fmla="*/ 70 h 70"/>
                  </a:gdLst>
                  <a:ahLst/>
                  <a:cxnLst>
                    <a:cxn ang="0">
                      <a:pos x="T0" y="T1"/>
                    </a:cxn>
                    <a:cxn ang="0">
                      <a:pos x="T2" y="T3"/>
                    </a:cxn>
                    <a:cxn ang="0">
                      <a:pos x="T4" y="T5"/>
                    </a:cxn>
                    <a:cxn ang="0">
                      <a:pos x="T6" y="T7"/>
                    </a:cxn>
                    <a:cxn ang="0">
                      <a:pos x="T8" y="T9"/>
                    </a:cxn>
                  </a:cxnLst>
                  <a:rect l="0" t="0" r="r" b="b"/>
                  <a:pathLst>
                    <a:path w="39" h="70">
                      <a:moveTo>
                        <a:pt x="23" y="70"/>
                      </a:moveTo>
                      <a:lnTo>
                        <a:pt x="0" y="34"/>
                      </a:lnTo>
                      <a:lnTo>
                        <a:pt x="13" y="0"/>
                      </a:lnTo>
                      <a:lnTo>
                        <a:pt x="39" y="34"/>
                      </a:lnTo>
                      <a:lnTo>
                        <a:pt x="23" y="70"/>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41" name="Freeform 401"/>
                <p:cNvSpPr/>
                <p:nvPr/>
              </p:nvSpPr>
              <p:spPr bwMode="auto">
                <a:xfrm>
                  <a:off x="1061" y="3685"/>
                  <a:ext cx="32" cy="12"/>
                </a:xfrm>
                <a:custGeom>
                  <a:avLst/>
                  <a:gdLst>
                    <a:gd name="T0" fmla="*/ 0 w 63"/>
                    <a:gd name="T1" fmla="*/ 0 h 35"/>
                    <a:gd name="T2" fmla="*/ 41 w 63"/>
                    <a:gd name="T3" fmla="*/ 0 h 35"/>
                    <a:gd name="T4" fmla="*/ 63 w 63"/>
                    <a:gd name="T5" fmla="*/ 35 h 35"/>
                    <a:gd name="T6" fmla="*/ 24 w 63"/>
                    <a:gd name="T7" fmla="*/ 35 h 35"/>
                    <a:gd name="T8" fmla="*/ 0 w 63"/>
                    <a:gd name="T9" fmla="*/ 0 h 35"/>
                  </a:gdLst>
                  <a:ahLst/>
                  <a:cxnLst>
                    <a:cxn ang="0">
                      <a:pos x="T0" y="T1"/>
                    </a:cxn>
                    <a:cxn ang="0">
                      <a:pos x="T2" y="T3"/>
                    </a:cxn>
                    <a:cxn ang="0">
                      <a:pos x="T4" y="T5"/>
                    </a:cxn>
                    <a:cxn ang="0">
                      <a:pos x="T6" y="T7"/>
                    </a:cxn>
                    <a:cxn ang="0">
                      <a:pos x="T8" y="T9"/>
                    </a:cxn>
                  </a:cxnLst>
                  <a:rect l="0" t="0" r="r" b="b"/>
                  <a:pathLst>
                    <a:path w="63" h="35">
                      <a:moveTo>
                        <a:pt x="0" y="0"/>
                      </a:moveTo>
                      <a:lnTo>
                        <a:pt x="41" y="0"/>
                      </a:lnTo>
                      <a:lnTo>
                        <a:pt x="63" y="35"/>
                      </a:lnTo>
                      <a:lnTo>
                        <a:pt x="24"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42" name="Freeform 402"/>
                <p:cNvSpPr/>
                <p:nvPr/>
              </p:nvSpPr>
              <p:spPr bwMode="auto">
                <a:xfrm>
                  <a:off x="1066" y="3697"/>
                  <a:ext cx="33" cy="10"/>
                </a:xfrm>
                <a:custGeom>
                  <a:avLst/>
                  <a:gdLst>
                    <a:gd name="T0" fmla="*/ 0 w 64"/>
                    <a:gd name="T1" fmla="*/ 30 h 30"/>
                    <a:gd name="T2" fmla="*/ 13 w 64"/>
                    <a:gd name="T3" fmla="*/ 0 h 30"/>
                    <a:gd name="T4" fmla="*/ 52 w 64"/>
                    <a:gd name="T5" fmla="*/ 0 h 30"/>
                    <a:gd name="T6" fmla="*/ 64 w 64"/>
                    <a:gd name="T7" fmla="*/ 30 h 30"/>
                    <a:gd name="T8" fmla="*/ 0 w 64"/>
                    <a:gd name="T9" fmla="*/ 30 h 30"/>
                  </a:gdLst>
                  <a:ahLst/>
                  <a:cxnLst>
                    <a:cxn ang="0">
                      <a:pos x="T0" y="T1"/>
                    </a:cxn>
                    <a:cxn ang="0">
                      <a:pos x="T2" y="T3"/>
                    </a:cxn>
                    <a:cxn ang="0">
                      <a:pos x="T4" y="T5"/>
                    </a:cxn>
                    <a:cxn ang="0">
                      <a:pos x="T6" y="T7"/>
                    </a:cxn>
                    <a:cxn ang="0">
                      <a:pos x="T8" y="T9"/>
                    </a:cxn>
                  </a:cxnLst>
                  <a:rect l="0" t="0" r="r" b="b"/>
                  <a:pathLst>
                    <a:path w="64" h="30">
                      <a:moveTo>
                        <a:pt x="0" y="30"/>
                      </a:moveTo>
                      <a:lnTo>
                        <a:pt x="13" y="0"/>
                      </a:lnTo>
                      <a:lnTo>
                        <a:pt x="52" y="0"/>
                      </a:lnTo>
                      <a:lnTo>
                        <a:pt x="64"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43" name="Group 403"/>
              <p:cNvGrpSpPr/>
              <p:nvPr/>
            </p:nvGrpSpPr>
            <p:grpSpPr bwMode="auto">
              <a:xfrm>
                <a:off x="1067" y="3698"/>
                <a:ext cx="45" cy="23"/>
                <a:chOff x="1067" y="3698"/>
                <a:chExt cx="45" cy="23"/>
              </a:xfrm>
            </p:grpSpPr>
            <p:sp>
              <p:nvSpPr>
                <p:cNvPr id="138644" name="Freeform 404"/>
                <p:cNvSpPr/>
                <p:nvPr/>
              </p:nvSpPr>
              <p:spPr bwMode="auto">
                <a:xfrm>
                  <a:off x="1067" y="3698"/>
                  <a:ext cx="20" cy="23"/>
                </a:xfrm>
                <a:custGeom>
                  <a:avLst/>
                  <a:gdLst>
                    <a:gd name="T0" fmla="*/ 22 w 39"/>
                    <a:gd name="T1" fmla="*/ 69 h 69"/>
                    <a:gd name="T2" fmla="*/ 0 w 39"/>
                    <a:gd name="T3" fmla="*/ 34 h 69"/>
                    <a:gd name="T4" fmla="*/ 12 w 39"/>
                    <a:gd name="T5" fmla="*/ 0 h 69"/>
                    <a:gd name="T6" fmla="*/ 39 w 39"/>
                    <a:gd name="T7" fmla="*/ 34 h 69"/>
                    <a:gd name="T8" fmla="*/ 22 w 39"/>
                    <a:gd name="T9" fmla="*/ 69 h 69"/>
                  </a:gdLst>
                  <a:ahLst/>
                  <a:cxnLst>
                    <a:cxn ang="0">
                      <a:pos x="T0" y="T1"/>
                    </a:cxn>
                    <a:cxn ang="0">
                      <a:pos x="T2" y="T3"/>
                    </a:cxn>
                    <a:cxn ang="0">
                      <a:pos x="T4" y="T5"/>
                    </a:cxn>
                    <a:cxn ang="0">
                      <a:pos x="T6" y="T7"/>
                    </a:cxn>
                    <a:cxn ang="0">
                      <a:pos x="T8" y="T9"/>
                    </a:cxn>
                  </a:cxnLst>
                  <a:rect l="0" t="0" r="r" b="b"/>
                  <a:pathLst>
                    <a:path w="39" h="69">
                      <a:moveTo>
                        <a:pt x="22" y="69"/>
                      </a:moveTo>
                      <a:lnTo>
                        <a:pt x="0" y="34"/>
                      </a:lnTo>
                      <a:lnTo>
                        <a:pt x="12" y="0"/>
                      </a:lnTo>
                      <a:lnTo>
                        <a:pt x="39" y="34"/>
                      </a:lnTo>
                      <a:lnTo>
                        <a:pt x="22"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45" name="Freeform 405"/>
                <p:cNvSpPr/>
                <p:nvPr/>
              </p:nvSpPr>
              <p:spPr bwMode="auto">
                <a:xfrm>
                  <a:off x="1074" y="3699"/>
                  <a:ext cx="32" cy="11"/>
                </a:xfrm>
                <a:custGeom>
                  <a:avLst/>
                  <a:gdLst>
                    <a:gd name="T0" fmla="*/ 0 w 64"/>
                    <a:gd name="T1" fmla="*/ 0 h 34"/>
                    <a:gd name="T2" fmla="*/ 39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39"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46" name="Freeform 406"/>
                <p:cNvSpPr/>
                <p:nvPr/>
              </p:nvSpPr>
              <p:spPr bwMode="auto">
                <a:xfrm>
                  <a:off x="1079" y="3711"/>
                  <a:ext cx="33" cy="10"/>
                </a:xfrm>
                <a:custGeom>
                  <a:avLst/>
                  <a:gdLst>
                    <a:gd name="T0" fmla="*/ 0 w 65"/>
                    <a:gd name="T1" fmla="*/ 30 h 30"/>
                    <a:gd name="T2" fmla="*/ 11 w 65"/>
                    <a:gd name="T3" fmla="*/ 0 h 30"/>
                    <a:gd name="T4" fmla="*/ 53 w 65"/>
                    <a:gd name="T5" fmla="*/ 0 h 30"/>
                    <a:gd name="T6" fmla="*/ 65 w 65"/>
                    <a:gd name="T7" fmla="*/ 30 h 30"/>
                    <a:gd name="T8" fmla="*/ 0 w 65"/>
                    <a:gd name="T9" fmla="*/ 30 h 30"/>
                  </a:gdLst>
                  <a:ahLst/>
                  <a:cxnLst>
                    <a:cxn ang="0">
                      <a:pos x="T0" y="T1"/>
                    </a:cxn>
                    <a:cxn ang="0">
                      <a:pos x="T2" y="T3"/>
                    </a:cxn>
                    <a:cxn ang="0">
                      <a:pos x="T4" y="T5"/>
                    </a:cxn>
                    <a:cxn ang="0">
                      <a:pos x="T6" y="T7"/>
                    </a:cxn>
                    <a:cxn ang="0">
                      <a:pos x="T8" y="T9"/>
                    </a:cxn>
                  </a:cxnLst>
                  <a:rect l="0" t="0" r="r" b="b"/>
                  <a:pathLst>
                    <a:path w="65" h="30">
                      <a:moveTo>
                        <a:pt x="0" y="30"/>
                      </a:moveTo>
                      <a:lnTo>
                        <a:pt x="11" y="0"/>
                      </a:lnTo>
                      <a:lnTo>
                        <a:pt x="53" y="0"/>
                      </a:lnTo>
                      <a:lnTo>
                        <a:pt x="65"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47" name="Group 407"/>
              <p:cNvGrpSpPr/>
              <p:nvPr/>
            </p:nvGrpSpPr>
            <p:grpSpPr bwMode="auto">
              <a:xfrm>
                <a:off x="1079" y="3712"/>
                <a:ext cx="44" cy="23"/>
                <a:chOff x="1079" y="3712"/>
                <a:chExt cx="44" cy="23"/>
              </a:xfrm>
            </p:grpSpPr>
            <p:sp>
              <p:nvSpPr>
                <p:cNvPr id="138648" name="Freeform 408"/>
                <p:cNvSpPr/>
                <p:nvPr/>
              </p:nvSpPr>
              <p:spPr bwMode="auto">
                <a:xfrm>
                  <a:off x="1079" y="3712"/>
                  <a:ext cx="21" cy="23"/>
                </a:xfrm>
                <a:custGeom>
                  <a:avLst/>
                  <a:gdLst>
                    <a:gd name="T0" fmla="*/ 24 w 41"/>
                    <a:gd name="T1" fmla="*/ 68 h 68"/>
                    <a:gd name="T2" fmla="*/ 0 w 41"/>
                    <a:gd name="T3" fmla="*/ 32 h 68"/>
                    <a:gd name="T4" fmla="*/ 13 w 41"/>
                    <a:gd name="T5" fmla="*/ 0 h 68"/>
                    <a:gd name="T6" fmla="*/ 41 w 41"/>
                    <a:gd name="T7" fmla="*/ 32 h 68"/>
                    <a:gd name="T8" fmla="*/ 24 w 41"/>
                    <a:gd name="T9" fmla="*/ 68 h 68"/>
                  </a:gdLst>
                  <a:ahLst/>
                  <a:cxnLst>
                    <a:cxn ang="0">
                      <a:pos x="T0" y="T1"/>
                    </a:cxn>
                    <a:cxn ang="0">
                      <a:pos x="T2" y="T3"/>
                    </a:cxn>
                    <a:cxn ang="0">
                      <a:pos x="T4" y="T5"/>
                    </a:cxn>
                    <a:cxn ang="0">
                      <a:pos x="T6" y="T7"/>
                    </a:cxn>
                    <a:cxn ang="0">
                      <a:pos x="T8" y="T9"/>
                    </a:cxn>
                  </a:cxnLst>
                  <a:rect l="0" t="0" r="r" b="b"/>
                  <a:pathLst>
                    <a:path w="41" h="68">
                      <a:moveTo>
                        <a:pt x="24" y="68"/>
                      </a:moveTo>
                      <a:lnTo>
                        <a:pt x="0" y="32"/>
                      </a:lnTo>
                      <a:lnTo>
                        <a:pt x="13" y="0"/>
                      </a:lnTo>
                      <a:lnTo>
                        <a:pt x="41" y="32"/>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49" name="Freeform 409"/>
                <p:cNvSpPr/>
                <p:nvPr/>
              </p:nvSpPr>
              <p:spPr bwMode="auto">
                <a:xfrm>
                  <a:off x="1087" y="3713"/>
                  <a:ext cx="31" cy="10"/>
                </a:xfrm>
                <a:custGeom>
                  <a:avLst/>
                  <a:gdLst>
                    <a:gd name="T0" fmla="*/ 0 w 63"/>
                    <a:gd name="T1" fmla="*/ 0 h 32"/>
                    <a:gd name="T2" fmla="*/ 40 w 63"/>
                    <a:gd name="T3" fmla="*/ 0 h 32"/>
                    <a:gd name="T4" fmla="*/ 63 w 63"/>
                    <a:gd name="T5" fmla="*/ 32 h 32"/>
                    <a:gd name="T6" fmla="*/ 23 w 63"/>
                    <a:gd name="T7" fmla="*/ 32 h 32"/>
                    <a:gd name="T8" fmla="*/ 0 w 63"/>
                    <a:gd name="T9" fmla="*/ 0 h 32"/>
                  </a:gdLst>
                  <a:ahLst/>
                  <a:cxnLst>
                    <a:cxn ang="0">
                      <a:pos x="T0" y="T1"/>
                    </a:cxn>
                    <a:cxn ang="0">
                      <a:pos x="T2" y="T3"/>
                    </a:cxn>
                    <a:cxn ang="0">
                      <a:pos x="T4" y="T5"/>
                    </a:cxn>
                    <a:cxn ang="0">
                      <a:pos x="T6" y="T7"/>
                    </a:cxn>
                    <a:cxn ang="0">
                      <a:pos x="T8" y="T9"/>
                    </a:cxn>
                  </a:cxnLst>
                  <a:rect l="0" t="0" r="r" b="b"/>
                  <a:pathLst>
                    <a:path w="63" h="32">
                      <a:moveTo>
                        <a:pt x="0" y="0"/>
                      </a:moveTo>
                      <a:lnTo>
                        <a:pt x="40" y="0"/>
                      </a:lnTo>
                      <a:lnTo>
                        <a:pt x="63" y="32"/>
                      </a:lnTo>
                      <a:lnTo>
                        <a:pt x="23" y="32"/>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50" name="Freeform 410"/>
                <p:cNvSpPr/>
                <p:nvPr/>
              </p:nvSpPr>
              <p:spPr bwMode="auto">
                <a:xfrm>
                  <a:off x="1092" y="3724"/>
                  <a:ext cx="31" cy="11"/>
                </a:xfrm>
                <a:custGeom>
                  <a:avLst/>
                  <a:gdLst>
                    <a:gd name="T0" fmla="*/ 0 w 63"/>
                    <a:gd name="T1" fmla="*/ 31 h 31"/>
                    <a:gd name="T2" fmla="*/ 12 w 63"/>
                    <a:gd name="T3" fmla="*/ 0 h 31"/>
                    <a:gd name="T4" fmla="*/ 52 w 63"/>
                    <a:gd name="T5" fmla="*/ 0 h 31"/>
                    <a:gd name="T6" fmla="*/ 63 w 63"/>
                    <a:gd name="T7" fmla="*/ 31 h 31"/>
                    <a:gd name="T8" fmla="*/ 0 w 63"/>
                    <a:gd name="T9" fmla="*/ 31 h 31"/>
                  </a:gdLst>
                  <a:ahLst/>
                  <a:cxnLst>
                    <a:cxn ang="0">
                      <a:pos x="T0" y="T1"/>
                    </a:cxn>
                    <a:cxn ang="0">
                      <a:pos x="T2" y="T3"/>
                    </a:cxn>
                    <a:cxn ang="0">
                      <a:pos x="T4" y="T5"/>
                    </a:cxn>
                    <a:cxn ang="0">
                      <a:pos x="T6" y="T7"/>
                    </a:cxn>
                    <a:cxn ang="0">
                      <a:pos x="T8" y="T9"/>
                    </a:cxn>
                  </a:cxnLst>
                  <a:rect l="0" t="0" r="r" b="b"/>
                  <a:pathLst>
                    <a:path w="63" h="31">
                      <a:moveTo>
                        <a:pt x="0" y="31"/>
                      </a:moveTo>
                      <a:lnTo>
                        <a:pt x="12" y="0"/>
                      </a:lnTo>
                      <a:lnTo>
                        <a:pt x="52" y="0"/>
                      </a:lnTo>
                      <a:lnTo>
                        <a:pt x="63"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51" name="Group 411"/>
              <p:cNvGrpSpPr/>
              <p:nvPr/>
            </p:nvGrpSpPr>
            <p:grpSpPr bwMode="auto">
              <a:xfrm>
                <a:off x="1093" y="3725"/>
                <a:ext cx="45" cy="23"/>
                <a:chOff x="1093" y="3725"/>
                <a:chExt cx="45" cy="23"/>
              </a:xfrm>
            </p:grpSpPr>
            <p:sp>
              <p:nvSpPr>
                <p:cNvPr id="138652" name="Freeform 412"/>
                <p:cNvSpPr/>
                <p:nvPr/>
              </p:nvSpPr>
              <p:spPr bwMode="auto">
                <a:xfrm>
                  <a:off x="1093" y="3725"/>
                  <a:ext cx="20" cy="23"/>
                </a:xfrm>
                <a:custGeom>
                  <a:avLst/>
                  <a:gdLst>
                    <a:gd name="T0" fmla="*/ 24 w 40"/>
                    <a:gd name="T1" fmla="*/ 68 h 68"/>
                    <a:gd name="T2" fmla="*/ 0 w 40"/>
                    <a:gd name="T3" fmla="*/ 33 h 68"/>
                    <a:gd name="T4" fmla="*/ 12 w 40"/>
                    <a:gd name="T5" fmla="*/ 0 h 68"/>
                    <a:gd name="T6" fmla="*/ 40 w 40"/>
                    <a:gd name="T7" fmla="*/ 33 h 68"/>
                    <a:gd name="T8" fmla="*/ 24 w 40"/>
                    <a:gd name="T9" fmla="*/ 68 h 68"/>
                  </a:gdLst>
                  <a:ahLst/>
                  <a:cxnLst>
                    <a:cxn ang="0">
                      <a:pos x="T0" y="T1"/>
                    </a:cxn>
                    <a:cxn ang="0">
                      <a:pos x="T2" y="T3"/>
                    </a:cxn>
                    <a:cxn ang="0">
                      <a:pos x="T4" y="T5"/>
                    </a:cxn>
                    <a:cxn ang="0">
                      <a:pos x="T6" y="T7"/>
                    </a:cxn>
                    <a:cxn ang="0">
                      <a:pos x="T8" y="T9"/>
                    </a:cxn>
                  </a:cxnLst>
                  <a:rect l="0" t="0" r="r" b="b"/>
                  <a:pathLst>
                    <a:path w="40" h="68">
                      <a:moveTo>
                        <a:pt x="24" y="68"/>
                      </a:moveTo>
                      <a:lnTo>
                        <a:pt x="0" y="33"/>
                      </a:lnTo>
                      <a:lnTo>
                        <a:pt x="12" y="0"/>
                      </a:lnTo>
                      <a:lnTo>
                        <a:pt x="40" y="33"/>
                      </a:lnTo>
                      <a:lnTo>
                        <a:pt x="24"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53" name="Freeform 413"/>
                <p:cNvSpPr/>
                <p:nvPr/>
              </p:nvSpPr>
              <p:spPr bwMode="auto">
                <a:xfrm>
                  <a:off x="1100" y="3726"/>
                  <a:ext cx="32" cy="11"/>
                </a:xfrm>
                <a:custGeom>
                  <a:avLst/>
                  <a:gdLst>
                    <a:gd name="T0" fmla="*/ 0 w 64"/>
                    <a:gd name="T1" fmla="*/ 0 h 34"/>
                    <a:gd name="T2" fmla="*/ 40 w 64"/>
                    <a:gd name="T3" fmla="*/ 0 h 34"/>
                    <a:gd name="T4" fmla="*/ 64 w 64"/>
                    <a:gd name="T5" fmla="*/ 34 h 34"/>
                    <a:gd name="T6" fmla="*/ 25 w 64"/>
                    <a:gd name="T7" fmla="*/ 34 h 34"/>
                    <a:gd name="T8" fmla="*/ 0 w 64"/>
                    <a:gd name="T9" fmla="*/ 0 h 34"/>
                  </a:gdLst>
                  <a:ahLst/>
                  <a:cxnLst>
                    <a:cxn ang="0">
                      <a:pos x="T0" y="T1"/>
                    </a:cxn>
                    <a:cxn ang="0">
                      <a:pos x="T2" y="T3"/>
                    </a:cxn>
                    <a:cxn ang="0">
                      <a:pos x="T4" y="T5"/>
                    </a:cxn>
                    <a:cxn ang="0">
                      <a:pos x="T6" y="T7"/>
                    </a:cxn>
                    <a:cxn ang="0">
                      <a:pos x="T8" y="T9"/>
                    </a:cxn>
                  </a:cxnLst>
                  <a:rect l="0" t="0" r="r" b="b"/>
                  <a:pathLst>
                    <a:path w="64" h="34">
                      <a:moveTo>
                        <a:pt x="0" y="0"/>
                      </a:moveTo>
                      <a:lnTo>
                        <a:pt x="40" y="0"/>
                      </a:lnTo>
                      <a:lnTo>
                        <a:pt x="64" y="34"/>
                      </a:lnTo>
                      <a:lnTo>
                        <a:pt x="25" y="34"/>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54" name="Freeform 414"/>
                <p:cNvSpPr/>
                <p:nvPr/>
              </p:nvSpPr>
              <p:spPr bwMode="auto">
                <a:xfrm>
                  <a:off x="1106" y="3738"/>
                  <a:ext cx="32" cy="9"/>
                </a:xfrm>
                <a:custGeom>
                  <a:avLst/>
                  <a:gdLst>
                    <a:gd name="T0" fmla="*/ 0 w 65"/>
                    <a:gd name="T1" fmla="*/ 28 h 28"/>
                    <a:gd name="T2" fmla="*/ 12 w 65"/>
                    <a:gd name="T3" fmla="*/ 0 h 28"/>
                    <a:gd name="T4" fmla="*/ 53 w 65"/>
                    <a:gd name="T5" fmla="*/ 0 h 28"/>
                    <a:gd name="T6" fmla="*/ 65 w 65"/>
                    <a:gd name="T7" fmla="*/ 28 h 28"/>
                    <a:gd name="T8" fmla="*/ 0 w 65"/>
                    <a:gd name="T9" fmla="*/ 28 h 28"/>
                  </a:gdLst>
                  <a:ahLst/>
                  <a:cxnLst>
                    <a:cxn ang="0">
                      <a:pos x="T0" y="T1"/>
                    </a:cxn>
                    <a:cxn ang="0">
                      <a:pos x="T2" y="T3"/>
                    </a:cxn>
                    <a:cxn ang="0">
                      <a:pos x="T4" y="T5"/>
                    </a:cxn>
                    <a:cxn ang="0">
                      <a:pos x="T6" y="T7"/>
                    </a:cxn>
                    <a:cxn ang="0">
                      <a:pos x="T8" y="T9"/>
                    </a:cxn>
                  </a:cxnLst>
                  <a:rect l="0" t="0" r="r" b="b"/>
                  <a:pathLst>
                    <a:path w="65" h="28">
                      <a:moveTo>
                        <a:pt x="0" y="28"/>
                      </a:moveTo>
                      <a:lnTo>
                        <a:pt x="12" y="0"/>
                      </a:lnTo>
                      <a:lnTo>
                        <a:pt x="53" y="0"/>
                      </a:lnTo>
                      <a:lnTo>
                        <a:pt x="65" y="28"/>
                      </a:lnTo>
                      <a:lnTo>
                        <a:pt x="0" y="28"/>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55" name="Group 415"/>
              <p:cNvGrpSpPr/>
              <p:nvPr/>
            </p:nvGrpSpPr>
            <p:grpSpPr bwMode="auto">
              <a:xfrm>
                <a:off x="1108" y="3739"/>
                <a:ext cx="44" cy="23"/>
                <a:chOff x="1108" y="3739"/>
                <a:chExt cx="44" cy="23"/>
              </a:xfrm>
            </p:grpSpPr>
            <p:sp>
              <p:nvSpPr>
                <p:cNvPr id="138656" name="Freeform 416"/>
                <p:cNvSpPr/>
                <p:nvPr/>
              </p:nvSpPr>
              <p:spPr bwMode="auto">
                <a:xfrm>
                  <a:off x="1108" y="3739"/>
                  <a:ext cx="19" cy="23"/>
                </a:xfrm>
                <a:custGeom>
                  <a:avLst/>
                  <a:gdLst>
                    <a:gd name="T0" fmla="*/ 23 w 40"/>
                    <a:gd name="T1" fmla="*/ 69 h 69"/>
                    <a:gd name="T2" fmla="*/ 0 w 40"/>
                    <a:gd name="T3" fmla="*/ 34 h 69"/>
                    <a:gd name="T4" fmla="*/ 12 w 40"/>
                    <a:gd name="T5" fmla="*/ 0 h 69"/>
                    <a:gd name="T6" fmla="*/ 40 w 40"/>
                    <a:gd name="T7" fmla="*/ 34 h 69"/>
                    <a:gd name="T8" fmla="*/ 23 w 40"/>
                    <a:gd name="T9" fmla="*/ 69 h 69"/>
                  </a:gdLst>
                  <a:ahLst/>
                  <a:cxnLst>
                    <a:cxn ang="0">
                      <a:pos x="T0" y="T1"/>
                    </a:cxn>
                    <a:cxn ang="0">
                      <a:pos x="T2" y="T3"/>
                    </a:cxn>
                    <a:cxn ang="0">
                      <a:pos x="T4" y="T5"/>
                    </a:cxn>
                    <a:cxn ang="0">
                      <a:pos x="T6" y="T7"/>
                    </a:cxn>
                    <a:cxn ang="0">
                      <a:pos x="T8" y="T9"/>
                    </a:cxn>
                  </a:cxnLst>
                  <a:rect l="0" t="0" r="r" b="b"/>
                  <a:pathLst>
                    <a:path w="40" h="69">
                      <a:moveTo>
                        <a:pt x="23" y="69"/>
                      </a:moveTo>
                      <a:lnTo>
                        <a:pt x="0" y="34"/>
                      </a:lnTo>
                      <a:lnTo>
                        <a:pt x="12" y="0"/>
                      </a:lnTo>
                      <a:lnTo>
                        <a:pt x="40" y="34"/>
                      </a:lnTo>
                      <a:lnTo>
                        <a:pt x="23"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57" name="Freeform 417"/>
                <p:cNvSpPr/>
                <p:nvPr/>
              </p:nvSpPr>
              <p:spPr bwMode="auto">
                <a:xfrm>
                  <a:off x="1114" y="3740"/>
                  <a:ext cx="32" cy="11"/>
                </a:xfrm>
                <a:custGeom>
                  <a:avLst/>
                  <a:gdLst>
                    <a:gd name="T0" fmla="*/ 0 w 64"/>
                    <a:gd name="T1" fmla="*/ 0 h 35"/>
                    <a:gd name="T2" fmla="*/ 42 w 64"/>
                    <a:gd name="T3" fmla="*/ 0 h 35"/>
                    <a:gd name="T4" fmla="*/ 64 w 64"/>
                    <a:gd name="T5" fmla="*/ 35 h 35"/>
                    <a:gd name="T6" fmla="*/ 25 w 64"/>
                    <a:gd name="T7" fmla="*/ 35 h 35"/>
                    <a:gd name="T8" fmla="*/ 0 w 64"/>
                    <a:gd name="T9" fmla="*/ 0 h 35"/>
                  </a:gdLst>
                  <a:ahLst/>
                  <a:cxnLst>
                    <a:cxn ang="0">
                      <a:pos x="T0" y="T1"/>
                    </a:cxn>
                    <a:cxn ang="0">
                      <a:pos x="T2" y="T3"/>
                    </a:cxn>
                    <a:cxn ang="0">
                      <a:pos x="T4" y="T5"/>
                    </a:cxn>
                    <a:cxn ang="0">
                      <a:pos x="T6" y="T7"/>
                    </a:cxn>
                    <a:cxn ang="0">
                      <a:pos x="T8" y="T9"/>
                    </a:cxn>
                  </a:cxnLst>
                  <a:rect l="0" t="0" r="r" b="b"/>
                  <a:pathLst>
                    <a:path w="64" h="35">
                      <a:moveTo>
                        <a:pt x="0" y="0"/>
                      </a:moveTo>
                      <a:lnTo>
                        <a:pt x="42" y="0"/>
                      </a:lnTo>
                      <a:lnTo>
                        <a:pt x="64" y="35"/>
                      </a:lnTo>
                      <a:lnTo>
                        <a:pt x="25"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58" name="Freeform 418"/>
                <p:cNvSpPr/>
                <p:nvPr/>
              </p:nvSpPr>
              <p:spPr bwMode="auto">
                <a:xfrm>
                  <a:off x="1120" y="3752"/>
                  <a:ext cx="32" cy="10"/>
                </a:xfrm>
                <a:custGeom>
                  <a:avLst/>
                  <a:gdLst>
                    <a:gd name="T0" fmla="*/ 0 w 66"/>
                    <a:gd name="T1" fmla="*/ 30 h 30"/>
                    <a:gd name="T2" fmla="*/ 15 w 66"/>
                    <a:gd name="T3" fmla="*/ 0 h 30"/>
                    <a:gd name="T4" fmla="*/ 54 w 66"/>
                    <a:gd name="T5" fmla="*/ 0 h 30"/>
                    <a:gd name="T6" fmla="*/ 66 w 66"/>
                    <a:gd name="T7" fmla="*/ 30 h 30"/>
                    <a:gd name="T8" fmla="*/ 0 w 66"/>
                    <a:gd name="T9" fmla="*/ 30 h 30"/>
                  </a:gdLst>
                  <a:ahLst/>
                  <a:cxnLst>
                    <a:cxn ang="0">
                      <a:pos x="T0" y="T1"/>
                    </a:cxn>
                    <a:cxn ang="0">
                      <a:pos x="T2" y="T3"/>
                    </a:cxn>
                    <a:cxn ang="0">
                      <a:pos x="T4" y="T5"/>
                    </a:cxn>
                    <a:cxn ang="0">
                      <a:pos x="T6" y="T7"/>
                    </a:cxn>
                    <a:cxn ang="0">
                      <a:pos x="T8" y="T9"/>
                    </a:cxn>
                  </a:cxnLst>
                  <a:rect l="0" t="0" r="r" b="b"/>
                  <a:pathLst>
                    <a:path w="66" h="30">
                      <a:moveTo>
                        <a:pt x="0" y="30"/>
                      </a:moveTo>
                      <a:lnTo>
                        <a:pt x="15" y="0"/>
                      </a:lnTo>
                      <a:lnTo>
                        <a:pt x="54" y="0"/>
                      </a:lnTo>
                      <a:lnTo>
                        <a:pt x="66" y="30"/>
                      </a:lnTo>
                      <a:lnTo>
                        <a:pt x="0" y="3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59" name="Group 419"/>
              <p:cNvGrpSpPr/>
              <p:nvPr/>
            </p:nvGrpSpPr>
            <p:grpSpPr bwMode="auto">
              <a:xfrm>
                <a:off x="1121" y="3753"/>
                <a:ext cx="45" cy="23"/>
                <a:chOff x="1121" y="3753"/>
                <a:chExt cx="45" cy="23"/>
              </a:xfrm>
            </p:grpSpPr>
            <p:sp>
              <p:nvSpPr>
                <p:cNvPr id="138660" name="Freeform 420"/>
                <p:cNvSpPr/>
                <p:nvPr/>
              </p:nvSpPr>
              <p:spPr bwMode="auto">
                <a:xfrm>
                  <a:off x="1121" y="3753"/>
                  <a:ext cx="20" cy="23"/>
                </a:xfrm>
                <a:custGeom>
                  <a:avLst/>
                  <a:gdLst>
                    <a:gd name="T0" fmla="*/ 22 w 39"/>
                    <a:gd name="T1" fmla="*/ 68 h 68"/>
                    <a:gd name="T2" fmla="*/ 0 w 39"/>
                    <a:gd name="T3" fmla="*/ 35 h 68"/>
                    <a:gd name="T4" fmla="*/ 12 w 39"/>
                    <a:gd name="T5" fmla="*/ 0 h 68"/>
                    <a:gd name="T6" fmla="*/ 39 w 39"/>
                    <a:gd name="T7" fmla="*/ 35 h 68"/>
                    <a:gd name="T8" fmla="*/ 22 w 39"/>
                    <a:gd name="T9" fmla="*/ 68 h 68"/>
                  </a:gdLst>
                  <a:ahLst/>
                  <a:cxnLst>
                    <a:cxn ang="0">
                      <a:pos x="T0" y="T1"/>
                    </a:cxn>
                    <a:cxn ang="0">
                      <a:pos x="T2" y="T3"/>
                    </a:cxn>
                    <a:cxn ang="0">
                      <a:pos x="T4" y="T5"/>
                    </a:cxn>
                    <a:cxn ang="0">
                      <a:pos x="T6" y="T7"/>
                    </a:cxn>
                    <a:cxn ang="0">
                      <a:pos x="T8" y="T9"/>
                    </a:cxn>
                  </a:cxnLst>
                  <a:rect l="0" t="0" r="r" b="b"/>
                  <a:pathLst>
                    <a:path w="39" h="68">
                      <a:moveTo>
                        <a:pt x="22" y="68"/>
                      </a:moveTo>
                      <a:lnTo>
                        <a:pt x="0" y="35"/>
                      </a:lnTo>
                      <a:lnTo>
                        <a:pt x="12" y="0"/>
                      </a:lnTo>
                      <a:lnTo>
                        <a:pt x="39" y="35"/>
                      </a:lnTo>
                      <a:lnTo>
                        <a:pt x="22" y="68"/>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61" name="Freeform 421"/>
                <p:cNvSpPr/>
                <p:nvPr/>
              </p:nvSpPr>
              <p:spPr bwMode="auto">
                <a:xfrm>
                  <a:off x="1127" y="3753"/>
                  <a:ext cx="33" cy="12"/>
                </a:xfrm>
                <a:custGeom>
                  <a:avLst/>
                  <a:gdLst>
                    <a:gd name="T0" fmla="*/ 0 w 64"/>
                    <a:gd name="T1" fmla="*/ 0 h 35"/>
                    <a:gd name="T2" fmla="*/ 39 w 64"/>
                    <a:gd name="T3" fmla="*/ 0 h 35"/>
                    <a:gd name="T4" fmla="*/ 64 w 64"/>
                    <a:gd name="T5" fmla="*/ 35 h 35"/>
                    <a:gd name="T6" fmla="*/ 24 w 64"/>
                    <a:gd name="T7" fmla="*/ 35 h 35"/>
                    <a:gd name="T8" fmla="*/ 0 w 64"/>
                    <a:gd name="T9" fmla="*/ 0 h 35"/>
                  </a:gdLst>
                  <a:ahLst/>
                  <a:cxnLst>
                    <a:cxn ang="0">
                      <a:pos x="T0" y="T1"/>
                    </a:cxn>
                    <a:cxn ang="0">
                      <a:pos x="T2" y="T3"/>
                    </a:cxn>
                    <a:cxn ang="0">
                      <a:pos x="T4" y="T5"/>
                    </a:cxn>
                    <a:cxn ang="0">
                      <a:pos x="T6" y="T7"/>
                    </a:cxn>
                    <a:cxn ang="0">
                      <a:pos x="T8" y="T9"/>
                    </a:cxn>
                  </a:cxnLst>
                  <a:rect l="0" t="0" r="r" b="b"/>
                  <a:pathLst>
                    <a:path w="64" h="35">
                      <a:moveTo>
                        <a:pt x="0" y="0"/>
                      </a:moveTo>
                      <a:lnTo>
                        <a:pt x="39" y="0"/>
                      </a:lnTo>
                      <a:lnTo>
                        <a:pt x="64" y="35"/>
                      </a:lnTo>
                      <a:lnTo>
                        <a:pt x="24" y="35"/>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62" name="Freeform 422"/>
                <p:cNvSpPr/>
                <p:nvPr/>
              </p:nvSpPr>
              <p:spPr bwMode="auto">
                <a:xfrm>
                  <a:off x="1133" y="3766"/>
                  <a:ext cx="33" cy="9"/>
                </a:xfrm>
                <a:custGeom>
                  <a:avLst/>
                  <a:gdLst>
                    <a:gd name="T0" fmla="*/ 0 w 66"/>
                    <a:gd name="T1" fmla="*/ 29 h 29"/>
                    <a:gd name="T2" fmla="*/ 12 w 66"/>
                    <a:gd name="T3" fmla="*/ 0 h 29"/>
                    <a:gd name="T4" fmla="*/ 54 w 66"/>
                    <a:gd name="T5" fmla="*/ 0 h 29"/>
                    <a:gd name="T6" fmla="*/ 66 w 66"/>
                    <a:gd name="T7" fmla="*/ 29 h 29"/>
                    <a:gd name="T8" fmla="*/ 0 w 66"/>
                    <a:gd name="T9" fmla="*/ 29 h 29"/>
                  </a:gdLst>
                  <a:ahLst/>
                  <a:cxnLst>
                    <a:cxn ang="0">
                      <a:pos x="T0" y="T1"/>
                    </a:cxn>
                    <a:cxn ang="0">
                      <a:pos x="T2" y="T3"/>
                    </a:cxn>
                    <a:cxn ang="0">
                      <a:pos x="T4" y="T5"/>
                    </a:cxn>
                    <a:cxn ang="0">
                      <a:pos x="T6" y="T7"/>
                    </a:cxn>
                    <a:cxn ang="0">
                      <a:pos x="T8" y="T9"/>
                    </a:cxn>
                  </a:cxnLst>
                  <a:rect l="0" t="0" r="r" b="b"/>
                  <a:pathLst>
                    <a:path w="66" h="29">
                      <a:moveTo>
                        <a:pt x="0" y="29"/>
                      </a:moveTo>
                      <a:lnTo>
                        <a:pt x="12" y="0"/>
                      </a:lnTo>
                      <a:lnTo>
                        <a:pt x="54" y="0"/>
                      </a:lnTo>
                      <a:lnTo>
                        <a:pt x="66" y="29"/>
                      </a:lnTo>
                      <a:lnTo>
                        <a:pt x="0" y="29"/>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63" name="Group 423"/>
              <p:cNvGrpSpPr/>
              <p:nvPr/>
            </p:nvGrpSpPr>
            <p:grpSpPr bwMode="auto">
              <a:xfrm>
                <a:off x="1133" y="3767"/>
                <a:ext cx="44" cy="23"/>
                <a:chOff x="1133" y="3767"/>
                <a:chExt cx="44" cy="23"/>
              </a:xfrm>
            </p:grpSpPr>
            <p:sp>
              <p:nvSpPr>
                <p:cNvPr id="138664" name="Freeform 424"/>
                <p:cNvSpPr/>
                <p:nvPr/>
              </p:nvSpPr>
              <p:spPr bwMode="auto">
                <a:xfrm>
                  <a:off x="1133" y="3767"/>
                  <a:ext cx="20" cy="23"/>
                </a:xfrm>
                <a:custGeom>
                  <a:avLst/>
                  <a:gdLst>
                    <a:gd name="T0" fmla="*/ 23 w 39"/>
                    <a:gd name="T1" fmla="*/ 69 h 69"/>
                    <a:gd name="T2" fmla="*/ 0 w 39"/>
                    <a:gd name="T3" fmla="*/ 33 h 69"/>
                    <a:gd name="T4" fmla="*/ 12 w 39"/>
                    <a:gd name="T5" fmla="*/ 0 h 69"/>
                    <a:gd name="T6" fmla="*/ 39 w 39"/>
                    <a:gd name="T7" fmla="*/ 33 h 69"/>
                    <a:gd name="T8" fmla="*/ 23 w 39"/>
                    <a:gd name="T9" fmla="*/ 69 h 69"/>
                  </a:gdLst>
                  <a:ahLst/>
                  <a:cxnLst>
                    <a:cxn ang="0">
                      <a:pos x="T0" y="T1"/>
                    </a:cxn>
                    <a:cxn ang="0">
                      <a:pos x="T2" y="T3"/>
                    </a:cxn>
                    <a:cxn ang="0">
                      <a:pos x="T4" y="T5"/>
                    </a:cxn>
                    <a:cxn ang="0">
                      <a:pos x="T6" y="T7"/>
                    </a:cxn>
                    <a:cxn ang="0">
                      <a:pos x="T8" y="T9"/>
                    </a:cxn>
                  </a:cxnLst>
                  <a:rect l="0" t="0" r="r" b="b"/>
                  <a:pathLst>
                    <a:path w="39" h="69">
                      <a:moveTo>
                        <a:pt x="23" y="69"/>
                      </a:moveTo>
                      <a:lnTo>
                        <a:pt x="0" y="33"/>
                      </a:lnTo>
                      <a:lnTo>
                        <a:pt x="12" y="0"/>
                      </a:lnTo>
                      <a:lnTo>
                        <a:pt x="39" y="33"/>
                      </a:lnTo>
                      <a:lnTo>
                        <a:pt x="23" y="69"/>
                      </a:lnTo>
                      <a:close/>
                    </a:path>
                  </a:pathLst>
                </a:custGeom>
                <a:solidFill>
                  <a:srgbClr val="20202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65" name="Freeform 425"/>
                <p:cNvSpPr/>
                <p:nvPr/>
              </p:nvSpPr>
              <p:spPr bwMode="auto">
                <a:xfrm>
                  <a:off x="1140" y="3767"/>
                  <a:ext cx="32" cy="11"/>
                </a:xfrm>
                <a:custGeom>
                  <a:avLst/>
                  <a:gdLst>
                    <a:gd name="T0" fmla="*/ 0 w 64"/>
                    <a:gd name="T1" fmla="*/ 0 h 33"/>
                    <a:gd name="T2" fmla="*/ 41 w 64"/>
                    <a:gd name="T3" fmla="*/ 0 h 33"/>
                    <a:gd name="T4" fmla="*/ 64 w 64"/>
                    <a:gd name="T5" fmla="*/ 33 h 33"/>
                    <a:gd name="T6" fmla="*/ 23 w 64"/>
                    <a:gd name="T7" fmla="*/ 33 h 33"/>
                    <a:gd name="T8" fmla="*/ 0 w 64"/>
                    <a:gd name="T9" fmla="*/ 0 h 33"/>
                  </a:gdLst>
                  <a:ahLst/>
                  <a:cxnLst>
                    <a:cxn ang="0">
                      <a:pos x="T0" y="T1"/>
                    </a:cxn>
                    <a:cxn ang="0">
                      <a:pos x="T2" y="T3"/>
                    </a:cxn>
                    <a:cxn ang="0">
                      <a:pos x="T4" y="T5"/>
                    </a:cxn>
                    <a:cxn ang="0">
                      <a:pos x="T6" y="T7"/>
                    </a:cxn>
                    <a:cxn ang="0">
                      <a:pos x="T8" y="T9"/>
                    </a:cxn>
                  </a:cxnLst>
                  <a:rect l="0" t="0" r="r" b="b"/>
                  <a:pathLst>
                    <a:path w="64" h="33">
                      <a:moveTo>
                        <a:pt x="0" y="0"/>
                      </a:moveTo>
                      <a:lnTo>
                        <a:pt x="41" y="0"/>
                      </a:lnTo>
                      <a:lnTo>
                        <a:pt x="64" y="33"/>
                      </a:lnTo>
                      <a:lnTo>
                        <a:pt x="23" y="33"/>
                      </a:lnTo>
                      <a:lnTo>
                        <a:pt x="0" y="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66" name="Freeform 426"/>
                <p:cNvSpPr/>
                <p:nvPr/>
              </p:nvSpPr>
              <p:spPr bwMode="auto">
                <a:xfrm>
                  <a:off x="1146" y="3779"/>
                  <a:ext cx="31" cy="10"/>
                </a:xfrm>
                <a:custGeom>
                  <a:avLst/>
                  <a:gdLst>
                    <a:gd name="T0" fmla="*/ 0 w 63"/>
                    <a:gd name="T1" fmla="*/ 31 h 31"/>
                    <a:gd name="T2" fmla="*/ 11 w 63"/>
                    <a:gd name="T3" fmla="*/ 0 h 31"/>
                    <a:gd name="T4" fmla="*/ 52 w 63"/>
                    <a:gd name="T5" fmla="*/ 0 h 31"/>
                    <a:gd name="T6" fmla="*/ 63 w 63"/>
                    <a:gd name="T7" fmla="*/ 31 h 31"/>
                    <a:gd name="T8" fmla="*/ 0 w 63"/>
                    <a:gd name="T9" fmla="*/ 31 h 31"/>
                  </a:gdLst>
                  <a:ahLst/>
                  <a:cxnLst>
                    <a:cxn ang="0">
                      <a:pos x="T0" y="T1"/>
                    </a:cxn>
                    <a:cxn ang="0">
                      <a:pos x="T2" y="T3"/>
                    </a:cxn>
                    <a:cxn ang="0">
                      <a:pos x="T4" y="T5"/>
                    </a:cxn>
                    <a:cxn ang="0">
                      <a:pos x="T6" y="T7"/>
                    </a:cxn>
                    <a:cxn ang="0">
                      <a:pos x="T8" y="T9"/>
                    </a:cxn>
                  </a:cxnLst>
                  <a:rect l="0" t="0" r="r" b="b"/>
                  <a:pathLst>
                    <a:path w="63" h="31">
                      <a:moveTo>
                        <a:pt x="0" y="31"/>
                      </a:moveTo>
                      <a:lnTo>
                        <a:pt x="11" y="0"/>
                      </a:lnTo>
                      <a:lnTo>
                        <a:pt x="52" y="0"/>
                      </a:lnTo>
                      <a:lnTo>
                        <a:pt x="63" y="31"/>
                      </a:lnTo>
                      <a:lnTo>
                        <a:pt x="0" y="31"/>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sp>
            <p:nvSpPr>
              <p:cNvPr id="138667" name="Freeform 427"/>
              <p:cNvSpPr/>
              <p:nvPr/>
            </p:nvSpPr>
            <p:spPr bwMode="auto">
              <a:xfrm>
                <a:off x="972" y="3556"/>
                <a:ext cx="40" cy="12"/>
              </a:xfrm>
              <a:custGeom>
                <a:avLst/>
                <a:gdLst>
                  <a:gd name="T0" fmla="*/ 0 w 79"/>
                  <a:gd name="T1" fmla="*/ 0 h 36"/>
                  <a:gd name="T2" fmla="*/ 27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7"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68" name="Freeform 428"/>
              <p:cNvSpPr/>
              <p:nvPr/>
            </p:nvSpPr>
            <p:spPr bwMode="auto">
              <a:xfrm>
                <a:off x="993" y="3576"/>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69" name="Freeform 429"/>
              <p:cNvSpPr/>
              <p:nvPr/>
            </p:nvSpPr>
            <p:spPr bwMode="auto">
              <a:xfrm>
                <a:off x="1012" y="3594"/>
                <a:ext cx="39" cy="12"/>
              </a:xfrm>
              <a:custGeom>
                <a:avLst/>
                <a:gdLst>
                  <a:gd name="T0" fmla="*/ 0 w 78"/>
                  <a:gd name="T1" fmla="*/ 0 h 36"/>
                  <a:gd name="T2" fmla="*/ 27 w 78"/>
                  <a:gd name="T3" fmla="*/ 36 h 36"/>
                  <a:gd name="T4" fmla="*/ 78 w 78"/>
                  <a:gd name="T5" fmla="*/ 36 h 36"/>
                  <a:gd name="T6" fmla="*/ 49 w 78"/>
                  <a:gd name="T7" fmla="*/ 0 h 36"/>
                  <a:gd name="T8" fmla="*/ 0 w 78"/>
                  <a:gd name="T9" fmla="*/ 0 h 36"/>
                </a:gdLst>
                <a:ahLst/>
                <a:cxnLst>
                  <a:cxn ang="0">
                    <a:pos x="T0" y="T1"/>
                  </a:cxn>
                  <a:cxn ang="0">
                    <a:pos x="T2" y="T3"/>
                  </a:cxn>
                  <a:cxn ang="0">
                    <a:pos x="T4" y="T5"/>
                  </a:cxn>
                  <a:cxn ang="0">
                    <a:pos x="T6" y="T7"/>
                  </a:cxn>
                  <a:cxn ang="0">
                    <a:pos x="T8" y="T9"/>
                  </a:cxn>
                </a:cxnLst>
                <a:rect l="0" t="0" r="r" b="b"/>
                <a:pathLst>
                  <a:path w="78" h="36">
                    <a:moveTo>
                      <a:pt x="0" y="0"/>
                    </a:moveTo>
                    <a:lnTo>
                      <a:pt x="27" y="36"/>
                    </a:lnTo>
                    <a:lnTo>
                      <a:pt x="78" y="36"/>
                    </a:lnTo>
                    <a:lnTo>
                      <a:pt x="49"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0" name="Freeform 430"/>
              <p:cNvSpPr/>
              <p:nvPr/>
            </p:nvSpPr>
            <p:spPr bwMode="auto">
              <a:xfrm>
                <a:off x="1032" y="3613"/>
                <a:ext cx="40"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1" name="Freeform 431"/>
              <p:cNvSpPr/>
              <p:nvPr/>
            </p:nvSpPr>
            <p:spPr bwMode="auto">
              <a:xfrm>
                <a:off x="1053" y="3632"/>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2" name="Freeform 432"/>
              <p:cNvSpPr/>
              <p:nvPr/>
            </p:nvSpPr>
            <p:spPr bwMode="auto">
              <a:xfrm>
                <a:off x="1074" y="3651"/>
                <a:ext cx="40" cy="12"/>
              </a:xfrm>
              <a:custGeom>
                <a:avLst/>
                <a:gdLst>
                  <a:gd name="T0" fmla="*/ 0 w 79"/>
                  <a:gd name="T1" fmla="*/ 0 h 35"/>
                  <a:gd name="T2" fmla="*/ 28 w 79"/>
                  <a:gd name="T3" fmla="*/ 35 h 35"/>
                  <a:gd name="T4" fmla="*/ 79 w 79"/>
                  <a:gd name="T5" fmla="*/ 35 h 35"/>
                  <a:gd name="T6" fmla="*/ 50 w 79"/>
                  <a:gd name="T7" fmla="*/ 0 h 35"/>
                  <a:gd name="T8" fmla="*/ 0 w 79"/>
                  <a:gd name="T9" fmla="*/ 0 h 35"/>
                </a:gdLst>
                <a:ahLst/>
                <a:cxnLst>
                  <a:cxn ang="0">
                    <a:pos x="T0" y="T1"/>
                  </a:cxn>
                  <a:cxn ang="0">
                    <a:pos x="T2" y="T3"/>
                  </a:cxn>
                  <a:cxn ang="0">
                    <a:pos x="T4" y="T5"/>
                  </a:cxn>
                  <a:cxn ang="0">
                    <a:pos x="T6" y="T7"/>
                  </a:cxn>
                  <a:cxn ang="0">
                    <a:pos x="T8" y="T9"/>
                  </a:cxn>
                </a:cxnLst>
                <a:rect l="0" t="0" r="r" b="b"/>
                <a:pathLst>
                  <a:path w="79" h="35">
                    <a:moveTo>
                      <a:pt x="0" y="0"/>
                    </a:moveTo>
                    <a:lnTo>
                      <a:pt x="28" y="35"/>
                    </a:lnTo>
                    <a:lnTo>
                      <a:pt x="79" y="35"/>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3" name="Freeform 433"/>
              <p:cNvSpPr/>
              <p:nvPr/>
            </p:nvSpPr>
            <p:spPr bwMode="auto">
              <a:xfrm>
                <a:off x="1095" y="3669"/>
                <a:ext cx="40" cy="12"/>
              </a:xfrm>
              <a:custGeom>
                <a:avLst/>
                <a:gdLst>
                  <a:gd name="T0" fmla="*/ 0 w 80"/>
                  <a:gd name="T1" fmla="*/ 0 h 36"/>
                  <a:gd name="T2" fmla="*/ 28 w 80"/>
                  <a:gd name="T3" fmla="*/ 36 h 36"/>
                  <a:gd name="T4" fmla="*/ 80 w 80"/>
                  <a:gd name="T5" fmla="*/ 36 h 36"/>
                  <a:gd name="T6" fmla="*/ 51 w 80"/>
                  <a:gd name="T7" fmla="*/ 0 h 36"/>
                  <a:gd name="T8" fmla="*/ 0 w 80"/>
                  <a:gd name="T9" fmla="*/ 0 h 36"/>
                </a:gdLst>
                <a:ahLst/>
                <a:cxnLst>
                  <a:cxn ang="0">
                    <a:pos x="T0" y="T1"/>
                  </a:cxn>
                  <a:cxn ang="0">
                    <a:pos x="T2" y="T3"/>
                  </a:cxn>
                  <a:cxn ang="0">
                    <a:pos x="T4" y="T5"/>
                  </a:cxn>
                  <a:cxn ang="0">
                    <a:pos x="T6" y="T7"/>
                  </a:cxn>
                  <a:cxn ang="0">
                    <a:pos x="T8" y="T9"/>
                  </a:cxn>
                </a:cxnLst>
                <a:rect l="0" t="0" r="r" b="b"/>
                <a:pathLst>
                  <a:path w="80" h="36">
                    <a:moveTo>
                      <a:pt x="0" y="0"/>
                    </a:moveTo>
                    <a:lnTo>
                      <a:pt x="28" y="36"/>
                    </a:lnTo>
                    <a:lnTo>
                      <a:pt x="80" y="36"/>
                    </a:lnTo>
                    <a:lnTo>
                      <a:pt x="51"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4" name="Freeform 434"/>
              <p:cNvSpPr/>
              <p:nvPr/>
            </p:nvSpPr>
            <p:spPr bwMode="auto">
              <a:xfrm>
                <a:off x="1115" y="3688"/>
                <a:ext cx="40" cy="12"/>
              </a:xfrm>
              <a:custGeom>
                <a:avLst/>
                <a:gdLst>
                  <a:gd name="T0" fmla="*/ 0 w 80"/>
                  <a:gd name="T1" fmla="*/ 0 h 36"/>
                  <a:gd name="T2" fmla="*/ 27 w 80"/>
                  <a:gd name="T3" fmla="*/ 36 h 36"/>
                  <a:gd name="T4" fmla="*/ 80 w 80"/>
                  <a:gd name="T5" fmla="*/ 36 h 36"/>
                  <a:gd name="T6" fmla="*/ 51 w 80"/>
                  <a:gd name="T7" fmla="*/ 0 h 36"/>
                  <a:gd name="T8" fmla="*/ 0 w 80"/>
                  <a:gd name="T9" fmla="*/ 0 h 36"/>
                </a:gdLst>
                <a:ahLst/>
                <a:cxnLst>
                  <a:cxn ang="0">
                    <a:pos x="T0" y="T1"/>
                  </a:cxn>
                  <a:cxn ang="0">
                    <a:pos x="T2" y="T3"/>
                  </a:cxn>
                  <a:cxn ang="0">
                    <a:pos x="T4" y="T5"/>
                  </a:cxn>
                  <a:cxn ang="0">
                    <a:pos x="T6" y="T7"/>
                  </a:cxn>
                  <a:cxn ang="0">
                    <a:pos x="T8" y="T9"/>
                  </a:cxn>
                </a:cxnLst>
                <a:rect l="0" t="0" r="r" b="b"/>
                <a:pathLst>
                  <a:path w="80" h="36">
                    <a:moveTo>
                      <a:pt x="0" y="0"/>
                    </a:moveTo>
                    <a:lnTo>
                      <a:pt x="27" y="36"/>
                    </a:lnTo>
                    <a:lnTo>
                      <a:pt x="80" y="36"/>
                    </a:lnTo>
                    <a:lnTo>
                      <a:pt x="51"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5" name="Freeform 435"/>
              <p:cNvSpPr/>
              <p:nvPr/>
            </p:nvSpPr>
            <p:spPr bwMode="auto">
              <a:xfrm>
                <a:off x="1134" y="3707"/>
                <a:ext cx="39" cy="12"/>
              </a:xfrm>
              <a:custGeom>
                <a:avLst/>
                <a:gdLst>
                  <a:gd name="T0" fmla="*/ 0 w 79"/>
                  <a:gd name="T1" fmla="*/ 0 h 36"/>
                  <a:gd name="T2" fmla="*/ 28 w 79"/>
                  <a:gd name="T3" fmla="*/ 36 h 36"/>
                  <a:gd name="T4" fmla="*/ 79 w 79"/>
                  <a:gd name="T5" fmla="*/ 36 h 36"/>
                  <a:gd name="T6" fmla="*/ 50 w 79"/>
                  <a:gd name="T7" fmla="*/ 0 h 36"/>
                  <a:gd name="T8" fmla="*/ 0 w 79"/>
                  <a:gd name="T9" fmla="*/ 0 h 36"/>
                </a:gdLst>
                <a:ahLst/>
                <a:cxnLst>
                  <a:cxn ang="0">
                    <a:pos x="T0" y="T1"/>
                  </a:cxn>
                  <a:cxn ang="0">
                    <a:pos x="T2" y="T3"/>
                  </a:cxn>
                  <a:cxn ang="0">
                    <a:pos x="T4" y="T5"/>
                  </a:cxn>
                  <a:cxn ang="0">
                    <a:pos x="T6" y="T7"/>
                  </a:cxn>
                  <a:cxn ang="0">
                    <a:pos x="T8" y="T9"/>
                  </a:cxn>
                </a:cxnLst>
                <a:rect l="0" t="0" r="r" b="b"/>
                <a:pathLst>
                  <a:path w="79" h="36">
                    <a:moveTo>
                      <a:pt x="0" y="0"/>
                    </a:moveTo>
                    <a:lnTo>
                      <a:pt x="28" y="36"/>
                    </a:lnTo>
                    <a:lnTo>
                      <a:pt x="79" y="36"/>
                    </a:lnTo>
                    <a:lnTo>
                      <a:pt x="50"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6" name="Freeform 436"/>
              <p:cNvSpPr/>
              <p:nvPr/>
            </p:nvSpPr>
            <p:spPr bwMode="auto">
              <a:xfrm>
                <a:off x="1154" y="3726"/>
                <a:ext cx="40" cy="12"/>
              </a:xfrm>
              <a:custGeom>
                <a:avLst/>
                <a:gdLst>
                  <a:gd name="T0" fmla="*/ 0 w 80"/>
                  <a:gd name="T1" fmla="*/ 0 h 36"/>
                  <a:gd name="T2" fmla="*/ 27 w 80"/>
                  <a:gd name="T3" fmla="*/ 36 h 36"/>
                  <a:gd name="T4" fmla="*/ 80 w 80"/>
                  <a:gd name="T5" fmla="*/ 36 h 36"/>
                  <a:gd name="T6" fmla="*/ 51 w 80"/>
                  <a:gd name="T7" fmla="*/ 0 h 36"/>
                  <a:gd name="T8" fmla="*/ 0 w 80"/>
                  <a:gd name="T9" fmla="*/ 0 h 36"/>
                </a:gdLst>
                <a:ahLst/>
                <a:cxnLst>
                  <a:cxn ang="0">
                    <a:pos x="T0" y="T1"/>
                  </a:cxn>
                  <a:cxn ang="0">
                    <a:pos x="T2" y="T3"/>
                  </a:cxn>
                  <a:cxn ang="0">
                    <a:pos x="T4" y="T5"/>
                  </a:cxn>
                  <a:cxn ang="0">
                    <a:pos x="T6" y="T7"/>
                  </a:cxn>
                  <a:cxn ang="0">
                    <a:pos x="T8" y="T9"/>
                  </a:cxn>
                </a:cxnLst>
                <a:rect l="0" t="0" r="r" b="b"/>
                <a:pathLst>
                  <a:path w="80" h="36">
                    <a:moveTo>
                      <a:pt x="0" y="0"/>
                    </a:moveTo>
                    <a:lnTo>
                      <a:pt x="27" y="36"/>
                    </a:lnTo>
                    <a:lnTo>
                      <a:pt x="80" y="36"/>
                    </a:lnTo>
                    <a:lnTo>
                      <a:pt x="51"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77" name="Freeform 437"/>
              <p:cNvSpPr/>
              <p:nvPr/>
            </p:nvSpPr>
            <p:spPr bwMode="auto">
              <a:xfrm>
                <a:off x="1175" y="3745"/>
                <a:ext cx="40" cy="12"/>
              </a:xfrm>
              <a:custGeom>
                <a:avLst/>
                <a:gdLst>
                  <a:gd name="T0" fmla="*/ 0 w 81"/>
                  <a:gd name="T1" fmla="*/ 0 h 36"/>
                  <a:gd name="T2" fmla="*/ 28 w 81"/>
                  <a:gd name="T3" fmla="*/ 36 h 36"/>
                  <a:gd name="T4" fmla="*/ 81 w 81"/>
                  <a:gd name="T5" fmla="*/ 36 h 36"/>
                  <a:gd name="T6" fmla="*/ 52 w 81"/>
                  <a:gd name="T7" fmla="*/ 0 h 36"/>
                  <a:gd name="T8" fmla="*/ 0 w 81"/>
                  <a:gd name="T9" fmla="*/ 0 h 36"/>
                </a:gdLst>
                <a:ahLst/>
                <a:cxnLst>
                  <a:cxn ang="0">
                    <a:pos x="T0" y="T1"/>
                  </a:cxn>
                  <a:cxn ang="0">
                    <a:pos x="T2" y="T3"/>
                  </a:cxn>
                  <a:cxn ang="0">
                    <a:pos x="T4" y="T5"/>
                  </a:cxn>
                  <a:cxn ang="0">
                    <a:pos x="T6" y="T7"/>
                  </a:cxn>
                  <a:cxn ang="0">
                    <a:pos x="T8" y="T9"/>
                  </a:cxn>
                </a:cxnLst>
                <a:rect l="0" t="0" r="r" b="b"/>
                <a:pathLst>
                  <a:path w="81" h="36">
                    <a:moveTo>
                      <a:pt x="0" y="0"/>
                    </a:moveTo>
                    <a:lnTo>
                      <a:pt x="28" y="36"/>
                    </a:lnTo>
                    <a:lnTo>
                      <a:pt x="81" y="36"/>
                    </a:lnTo>
                    <a:lnTo>
                      <a:pt x="52" y="0"/>
                    </a:lnTo>
                    <a:lnTo>
                      <a:pt x="0" y="0"/>
                    </a:lnTo>
                    <a:close/>
                  </a:path>
                </a:pathLst>
              </a:custGeom>
              <a:solidFill>
                <a:srgbClr val="FFFFFF"/>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nvGrpSpPr>
              <p:cNvPr id="138678" name="Group 438"/>
              <p:cNvGrpSpPr/>
              <p:nvPr/>
            </p:nvGrpSpPr>
            <p:grpSpPr bwMode="auto">
              <a:xfrm>
                <a:off x="700" y="3535"/>
                <a:ext cx="49" cy="24"/>
                <a:chOff x="700" y="3535"/>
                <a:chExt cx="49" cy="24"/>
              </a:xfrm>
            </p:grpSpPr>
            <p:sp>
              <p:nvSpPr>
                <p:cNvPr id="138679" name="Freeform 439"/>
                <p:cNvSpPr/>
                <p:nvPr/>
              </p:nvSpPr>
              <p:spPr bwMode="auto">
                <a:xfrm>
                  <a:off x="700" y="3535"/>
                  <a:ext cx="12" cy="24"/>
                </a:xfrm>
                <a:custGeom>
                  <a:avLst/>
                  <a:gdLst>
                    <a:gd name="T0" fmla="*/ 15 w 24"/>
                    <a:gd name="T1" fmla="*/ 70 h 70"/>
                    <a:gd name="T2" fmla="*/ 0 w 24"/>
                    <a:gd name="T3" fmla="*/ 27 h 70"/>
                    <a:gd name="T4" fmla="*/ 10 w 24"/>
                    <a:gd name="T5" fmla="*/ 0 h 70"/>
                    <a:gd name="T6" fmla="*/ 24 w 24"/>
                    <a:gd name="T7" fmla="*/ 32 h 70"/>
                    <a:gd name="T8" fmla="*/ 15 w 24"/>
                    <a:gd name="T9" fmla="*/ 70 h 70"/>
                  </a:gdLst>
                  <a:ahLst/>
                  <a:cxnLst>
                    <a:cxn ang="0">
                      <a:pos x="T0" y="T1"/>
                    </a:cxn>
                    <a:cxn ang="0">
                      <a:pos x="T2" y="T3"/>
                    </a:cxn>
                    <a:cxn ang="0">
                      <a:pos x="T4" y="T5"/>
                    </a:cxn>
                    <a:cxn ang="0">
                      <a:pos x="T6" y="T7"/>
                    </a:cxn>
                    <a:cxn ang="0">
                      <a:pos x="T8" y="T9"/>
                    </a:cxn>
                  </a:cxnLst>
                  <a:rect l="0" t="0" r="r" b="b"/>
                  <a:pathLst>
                    <a:path w="24" h="70">
                      <a:moveTo>
                        <a:pt x="15" y="70"/>
                      </a:moveTo>
                      <a:lnTo>
                        <a:pt x="0" y="27"/>
                      </a:lnTo>
                      <a:lnTo>
                        <a:pt x="10" y="0"/>
                      </a:lnTo>
                      <a:lnTo>
                        <a:pt x="24" y="32"/>
                      </a:lnTo>
                      <a:lnTo>
                        <a:pt x="15" y="7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80" name="Freeform 440"/>
                <p:cNvSpPr/>
                <p:nvPr/>
              </p:nvSpPr>
              <p:spPr bwMode="auto">
                <a:xfrm>
                  <a:off x="705" y="3536"/>
                  <a:ext cx="37" cy="10"/>
                </a:xfrm>
                <a:custGeom>
                  <a:avLst/>
                  <a:gdLst>
                    <a:gd name="T0" fmla="*/ 1 w 73"/>
                    <a:gd name="T1" fmla="*/ 0 h 30"/>
                    <a:gd name="T2" fmla="*/ 50 w 73"/>
                    <a:gd name="T3" fmla="*/ 0 h 30"/>
                    <a:gd name="T4" fmla="*/ 52 w 73"/>
                    <a:gd name="T5" fmla="*/ 4 h 30"/>
                    <a:gd name="T6" fmla="*/ 56 w 73"/>
                    <a:gd name="T7" fmla="*/ 12 h 30"/>
                    <a:gd name="T8" fmla="*/ 73 w 73"/>
                    <a:gd name="T9" fmla="*/ 30 h 30"/>
                    <a:gd name="T10" fmla="*/ 18 w 73"/>
                    <a:gd name="T11" fmla="*/ 30 h 30"/>
                    <a:gd name="T12" fmla="*/ 9 w 73"/>
                    <a:gd name="T13" fmla="*/ 21 h 30"/>
                    <a:gd name="T14" fmla="*/ 0 w 73"/>
                    <a:gd name="T15" fmla="*/ 6 h 30"/>
                    <a:gd name="T16" fmla="*/ 1 w 73"/>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3" h="30">
                      <a:moveTo>
                        <a:pt x="1" y="0"/>
                      </a:moveTo>
                      <a:lnTo>
                        <a:pt x="50" y="0"/>
                      </a:lnTo>
                      <a:lnTo>
                        <a:pt x="52" y="4"/>
                      </a:lnTo>
                      <a:lnTo>
                        <a:pt x="56" y="12"/>
                      </a:lnTo>
                      <a:lnTo>
                        <a:pt x="73" y="30"/>
                      </a:lnTo>
                      <a:lnTo>
                        <a:pt x="18" y="30"/>
                      </a:lnTo>
                      <a:lnTo>
                        <a:pt x="9" y="21"/>
                      </a:lnTo>
                      <a:lnTo>
                        <a:pt x="0" y="6"/>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81" name="Freeform 441"/>
                <p:cNvSpPr/>
                <p:nvPr/>
              </p:nvSpPr>
              <p:spPr bwMode="auto">
                <a:xfrm>
                  <a:off x="708" y="3547"/>
                  <a:ext cx="41" cy="12"/>
                </a:xfrm>
                <a:custGeom>
                  <a:avLst/>
                  <a:gdLst>
                    <a:gd name="T0" fmla="*/ 0 w 82"/>
                    <a:gd name="T1" fmla="*/ 36 h 36"/>
                    <a:gd name="T2" fmla="*/ 2 w 82"/>
                    <a:gd name="T3" fmla="*/ 19 h 36"/>
                    <a:gd name="T4" fmla="*/ 6 w 82"/>
                    <a:gd name="T5" fmla="*/ 6 h 36"/>
                    <a:gd name="T6" fmla="*/ 11 w 82"/>
                    <a:gd name="T7" fmla="*/ 0 h 36"/>
                    <a:gd name="T8" fmla="*/ 67 w 82"/>
                    <a:gd name="T9" fmla="*/ 0 h 36"/>
                    <a:gd name="T10" fmla="*/ 82 w 82"/>
                    <a:gd name="T11" fmla="*/ 36 h 36"/>
                    <a:gd name="T12" fmla="*/ 0 w 82"/>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2" h="36">
                      <a:moveTo>
                        <a:pt x="0" y="36"/>
                      </a:moveTo>
                      <a:lnTo>
                        <a:pt x="2" y="19"/>
                      </a:lnTo>
                      <a:lnTo>
                        <a:pt x="6" y="6"/>
                      </a:lnTo>
                      <a:lnTo>
                        <a:pt x="11" y="0"/>
                      </a:lnTo>
                      <a:lnTo>
                        <a:pt x="67" y="0"/>
                      </a:lnTo>
                      <a:lnTo>
                        <a:pt x="82"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82" name="Group 442"/>
              <p:cNvGrpSpPr/>
              <p:nvPr/>
            </p:nvGrpSpPr>
            <p:grpSpPr bwMode="auto">
              <a:xfrm>
                <a:off x="714" y="3551"/>
                <a:ext cx="49" cy="22"/>
                <a:chOff x="714" y="3551"/>
                <a:chExt cx="49" cy="22"/>
              </a:xfrm>
            </p:grpSpPr>
            <p:sp>
              <p:nvSpPr>
                <p:cNvPr id="138683" name="Freeform 443"/>
                <p:cNvSpPr/>
                <p:nvPr/>
              </p:nvSpPr>
              <p:spPr bwMode="auto">
                <a:xfrm>
                  <a:off x="714" y="3551"/>
                  <a:ext cx="12" cy="22"/>
                </a:xfrm>
                <a:custGeom>
                  <a:avLst/>
                  <a:gdLst>
                    <a:gd name="T0" fmla="*/ 15 w 24"/>
                    <a:gd name="T1" fmla="*/ 67 h 67"/>
                    <a:gd name="T2" fmla="*/ 0 w 24"/>
                    <a:gd name="T3" fmla="*/ 26 h 67"/>
                    <a:gd name="T4" fmla="*/ 9 w 24"/>
                    <a:gd name="T5" fmla="*/ 0 h 67"/>
                    <a:gd name="T6" fmla="*/ 24 w 24"/>
                    <a:gd name="T7" fmla="*/ 30 h 67"/>
                    <a:gd name="T8" fmla="*/ 15 w 24"/>
                    <a:gd name="T9" fmla="*/ 67 h 67"/>
                  </a:gdLst>
                  <a:ahLst/>
                  <a:cxnLst>
                    <a:cxn ang="0">
                      <a:pos x="T0" y="T1"/>
                    </a:cxn>
                    <a:cxn ang="0">
                      <a:pos x="T2" y="T3"/>
                    </a:cxn>
                    <a:cxn ang="0">
                      <a:pos x="T4" y="T5"/>
                    </a:cxn>
                    <a:cxn ang="0">
                      <a:pos x="T6" y="T7"/>
                    </a:cxn>
                    <a:cxn ang="0">
                      <a:pos x="T8" y="T9"/>
                    </a:cxn>
                  </a:cxnLst>
                  <a:rect l="0" t="0" r="r" b="b"/>
                  <a:pathLst>
                    <a:path w="24" h="67">
                      <a:moveTo>
                        <a:pt x="15" y="67"/>
                      </a:moveTo>
                      <a:lnTo>
                        <a:pt x="0" y="26"/>
                      </a:lnTo>
                      <a:lnTo>
                        <a:pt x="9" y="0"/>
                      </a:lnTo>
                      <a:lnTo>
                        <a:pt x="24" y="30"/>
                      </a:lnTo>
                      <a:lnTo>
                        <a:pt x="15" y="67"/>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84" name="Freeform 444"/>
                <p:cNvSpPr/>
                <p:nvPr/>
              </p:nvSpPr>
              <p:spPr bwMode="auto">
                <a:xfrm>
                  <a:off x="719" y="3551"/>
                  <a:ext cx="36" cy="10"/>
                </a:xfrm>
                <a:custGeom>
                  <a:avLst/>
                  <a:gdLst>
                    <a:gd name="T0" fmla="*/ 2 w 74"/>
                    <a:gd name="T1" fmla="*/ 0 h 29"/>
                    <a:gd name="T2" fmla="*/ 50 w 74"/>
                    <a:gd name="T3" fmla="*/ 0 h 29"/>
                    <a:gd name="T4" fmla="*/ 52 w 74"/>
                    <a:gd name="T5" fmla="*/ 2 h 29"/>
                    <a:gd name="T6" fmla="*/ 57 w 74"/>
                    <a:gd name="T7" fmla="*/ 13 h 29"/>
                    <a:gd name="T8" fmla="*/ 74 w 74"/>
                    <a:gd name="T9" fmla="*/ 29 h 29"/>
                    <a:gd name="T10" fmla="*/ 19 w 74"/>
                    <a:gd name="T11" fmla="*/ 29 h 29"/>
                    <a:gd name="T12" fmla="*/ 9 w 74"/>
                    <a:gd name="T13" fmla="*/ 20 h 29"/>
                    <a:gd name="T14" fmla="*/ 0 w 74"/>
                    <a:gd name="T15" fmla="*/ 6 h 29"/>
                    <a:gd name="T16" fmla="*/ 2 w 74"/>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29">
                      <a:moveTo>
                        <a:pt x="2" y="0"/>
                      </a:moveTo>
                      <a:lnTo>
                        <a:pt x="50" y="0"/>
                      </a:lnTo>
                      <a:lnTo>
                        <a:pt x="52" y="2"/>
                      </a:lnTo>
                      <a:lnTo>
                        <a:pt x="57" y="13"/>
                      </a:lnTo>
                      <a:lnTo>
                        <a:pt x="74" y="29"/>
                      </a:lnTo>
                      <a:lnTo>
                        <a:pt x="19" y="29"/>
                      </a:lnTo>
                      <a:lnTo>
                        <a:pt x="9" y="20"/>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85" name="Freeform 445"/>
                <p:cNvSpPr/>
                <p:nvPr/>
              </p:nvSpPr>
              <p:spPr bwMode="auto">
                <a:xfrm>
                  <a:off x="722" y="3562"/>
                  <a:ext cx="41" cy="11"/>
                </a:xfrm>
                <a:custGeom>
                  <a:avLst/>
                  <a:gdLst>
                    <a:gd name="T0" fmla="*/ 0 w 81"/>
                    <a:gd name="T1" fmla="*/ 35 h 35"/>
                    <a:gd name="T2" fmla="*/ 1 w 81"/>
                    <a:gd name="T3" fmla="*/ 19 h 35"/>
                    <a:gd name="T4" fmla="*/ 5 w 81"/>
                    <a:gd name="T5" fmla="*/ 7 h 35"/>
                    <a:gd name="T6" fmla="*/ 10 w 81"/>
                    <a:gd name="T7" fmla="*/ 0 h 35"/>
                    <a:gd name="T8" fmla="*/ 67 w 81"/>
                    <a:gd name="T9" fmla="*/ 0 h 35"/>
                    <a:gd name="T10" fmla="*/ 81 w 81"/>
                    <a:gd name="T11" fmla="*/ 35 h 35"/>
                    <a:gd name="T12" fmla="*/ 0 w 81"/>
                    <a:gd name="T13" fmla="*/ 35 h 35"/>
                  </a:gdLst>
                  <a:ahLst/>
                  <a:cxnLst>
                    <a:cxn ang="0">
                      <a:pos x="T0" y="T1"/>
                    </a:cxn>
                    <a:cxn ang="0">
                      <a:pos x="T2" y="T3"/>
                    </a:cxn>
                    <a:cxn ang="0">
                      <a:pos x="T4" y="T5"/>
                    </a:cxn>
                    <a:cxn ang="0">
                      <a:pos x="T6" y="T7"/>
                    </a:cxn>
                    <a:cxn ang="0">
                      <a:pos x="T8" y="T9"/>
                    </a:cxn>
                    <a:cxn ang="0">
                      <a:pos x="T10" y="T11"/>
                    </a:cxn>
                    <a:cxn ang="0">
                      <a:pos x="T12" y="T13"/>
                    </a:cxn>
                  </a:cxnLst>
                  <a:rect l="0" t="0" r="r" b="b"/>
                  <a:pathLst>
                    <a:path w="81" h="35">
                      <a:moveTo>
                        <a:pt x="0" y="35"/>
                      </a:moveTo>
                      <a:lnTo>
                        <a:pt x="1" y="19"/>
                      </a:lnTo>
                      <a:lnTo>
                        <a:pt x="5" y="7"/>
                      </a:lnTo>
                      <a:lnTo>
                        <a:pt x="10" y="0"/>
                      </a:lnTo>
                      <a:lnTo>
                        <a:pt x="67" y="0"/>
                      </a:lnTo>
                      <a:lnTo>
                        <a:pt x="81" y="35"/>
                      </a:lnTo>
                      <a:lnTo>
                        <a:pt x="0" y="35"/>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86" name="Group 446"/>
              <p:cNvGrpSpPr/>
              <p:nvPr/>
            </p:nvGrpSpPr>
            <p:grpSpPr bwMode="auto">
              <a:xfrm>
                <a:off x="728" y="3564"/>
                <a:ext cx="48" cy="23"/>
                <a:chOff x="728" y="3564"/>
                <a:chExt cx="48" cy="23"/>
              </a:xfrm>
            </p:grpSpPr>
            <p:sp>
              <p:nvSpPr>
                <p:cNvPr id="138687" name="Freeform 447"/>
                <p:cNvSpPr/>
                <p:nvPr/>
              </p:nvSpPr>
              <p:spPr bwMode="auto">
                <a:xfrm>
                  <a:off x="728" y="3564"/>
                  <a:ext cx="11" cy="23"/>
                </a:xfrm>
                <a:custGeom>
                  <a:avLst/>
                  <a:gdLst>
                    <a:gd name="T0" fmla="*/ 13 w 22"/>
                    <a:gd name="T1" fmla="*/ 68 h 68"/>
                    <a:gd name="T2" fmla="*/ 0 w 22"/>
                    <a:gd name="T3" fmla="*/ 27 h 68"/>
                    <a:gd name="T4" fmla="*/ 9 w 22"/>
                    <a:gd name="T5" fmla="*/ 0 h 68"/>
                    <a:gd name="T6" fmla="*/ 22 w 22"/>
                    <a:gd name="T7" fmla="*/ 31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1"/>
                      </a:lnTo>
                      <a:lnTo>
                        <a:pt x="13"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88" name="Freeform 448"/>
                <p:cNvSpPr/>
                <p:nvPr/>
              </p:nvSpPr>
              <p:spPr bwMode="auto">
                <a:xfrm>
                  <a:off x="732" y="3565"/>
                  <a:ext cx="37" cy="10"/>
                </a:xfrm>
                <a:custGeom>
                  <a:avLst/>
                  <a:gdLst>
                    <a:gd name="T0" fmla="*/ 1 w 72"/>
                    <a:gd name="T1" fmla="*/ 0 h 30"/>
                    <a:gd name="T2" fmla="*/ 50 w 72"/>
                    <a:gd name="T3" fmla="*/ 0 h 30"/>
                    <a:gd name="T4" fmla="*/ 51 w 72"/>
                    <a:gd name="T5" fmla="*/ 3 h 30"/>
                    <a:gd name="T6" fmla="*/ 56 w 72"/>
                    <a:gd name="T7" fmla="*/ 12 h 30"/>
                    <a:gd name="T8" fmla="*/ 72 w 72"/>
                    <a:gd name="T9" fmla="*/ 30 h 30"/>
                    <a:gd name="T10" fmla="*/ 18 w 72"/>
                    <a:gd name="T11" fmla="*/ 30 h 30"/>
                    <a:gd name="T12" fmla="*/ 9 w 72"/>
                    <a:gd name="T13" fmla="*/ 21 h 30"/>
                    <a:gd name="T14" fmla="*/ 0 w 72"/>
                    <a:gd name="T15" fmla="*/ 6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50" y="0"/>
                      </a:lnTo>
                      <a:lnTo>
                        <a:pt x="51" y="3"/>
                      </a:lnTo>
                      <a:lnTo>
                        <a:pt x="56" y="12"/>
                      </a:lnTo>
                      <a:lnTo>
                        <a:pt x="72" y="30"/>
                      </a:lnTo>
                      <a:lnTo>
                        <a:pt x="18" y="30"/>
                      </a:lnTo>
                      <a:lnTo>
                        <a:pt x="9" y="21"/>
                      </a:lnTo>
                      <a:lnTo>
                        <a:pt x="0" y="6"/>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89" name="Freeform 449"/>
                <p:cNvSpPr/>
                <p:nvPr/>
              </p:nvSpPr>
              <p:spPr bwMode="auto">
                <a:xfrm>
                  <a:off x="735" y="3575"/>
                  <a:ext cx="41" cy="12"/>
                </a:xfrm>
                <a:custGeom>
                  <a:avLst/>
                  <a:gdLst>
                    <a:gd name="T0" fmla="*/ 0 w 83"/>
                    <a:gd name="T1" fmla="*/ 36 h 36"/>
                    <a:gd name="T2" fmla="*/ 1 w 83"/>
                    <a:gd name="T3" fmla="*/ 21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1"/>
                      </a:lnTo>
                      <a:lnTo>
                        <a:pt x="7" y="8"/>
                      </a:lnTo>
                      <a:lnTo>
                        <a:pt x="11" y="0"/>
                      </a:lnTo>
                      <a:lnTo>
                        <a:pt x="67"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90" name="Group 450"/>
              <p:cNvGrpSpPr/>
              <p:nvPr/>
            </p:nvGrpSpPr>
            <p:grpSpPr bwMode="auto">
              <a:xfrm>
                <a:off x="742" y="3582"/>
                <a:ext cx="49" cy="23"/>
                <a:chOff x="742" y="3582"/>
                <a:chExt cx="49" cy="23"/>
              </a:xfrm>
            </p:grpSpPr>
            <p:sp>
              <p:nvSpPr>
                <p:cNvPr id="138691" name="Freeform 451"/>
                <p:cNvSpPr/>
                <p:nvPr/>
              </p:nvSpPr>
              <p:spPr bwMode="auto">
                <a:xfrm>
                  <a:off x="742" y="3582"/>
                  <a:ext cx="11" cy="23"/>
                </a:xfrm>
                <a:custGeom>
                  <a:avLst/>
                  <a:gdLst>
                    <a:gd name="T0" fmla="*/ 15 w 24"/>
                    <a:gd name="T1" fmla="*/ 68 h 68"/>
                    <a:gd name="T2" fmla="*/ 0 w 24"/>
                    <a:gd name="T3" fmla="*/ 26 h 68"/>
                    <a:gd name="T4" fmla="*/ 11 w 24"/>
                    <a:gd name="T5" fmla="*/ 0 h 68"/>
                    <a:gd name="T6" fmla="*/ 24 w 24"/>
                    <a:gd name="T7" fmla="*/ 31 h 68"/>
                    <a:gd name="T8" fmla="*/ 15 w 24"/>
                    <a:gd name="T9" fmla="*/ 68 h 68"/>
                  </a:gdLst>
                  <a:ahLst/>
                  <a:cxnLst>
                    <a:cxn ang="0">
                      <a:pos x="T0" y="T1"/>
                    </a:cxn>
                    <a:cxn ang="0">
                      <a:pos x="T2" y="T3"/>
                    </a:cxn>
                    <a:cxn ang="0">
                      <a:pos x="T4" y="T5"/>
                    </a:cxn>
                    <a:cxn ang="0">
                      <a:pos x="T6" y="T7"/>
                    </a:cxn>
                    <a:cxn ang="0">
                      <a:pos x="T8" y="T9"/>
                    </a:cxn>
                  </a:cxnLst>
                  <a:rect l="0" t="0" r="r" b="b"/>
                  <a:pathLst>
                    <a:path w="24" h="68">
                      <a:moveTo>
                        <a:pt x="15" y="68"/>
                      </a:moveTo>
                      <a:lnTo>
                        <a:pt x="0" y="26"/>
                      </a:lnTo>
                      <a:lnTo>
                        <a:pt x="11" y="0"/>
                      </a:lnTo>
                      <a:lnTo>
                        <a:pt x="24" y="31"/>
                      </a:lnTo>
                      <a:lnTo>
                        <a:pt x="15"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92" name="Freeform 452"/>
                <p:cNvSpPr/>
                <p:nvPr/>
              </p:nvSpPr>
              <p:spPr bwMode="auto">
                <a:xfrm>
                  <a:off x="747" y="3582"/>
                  <a:ext cx="36" cy="10"/>
                </a:xfrm>
                <a:custGeom>
                  <a:avLst/>
                  <a:gdLst>
                    <a:gd name="T0" fmla="*/ 1 w 72"/>
                    <a:gd name="T1" fmla="*/ 0 h 30"/>
                    <a:gd name="T2" fmla="*/ 48 w 72"/>
                    <a:gd name="T3" fmla="*/ 0 h 30"/>
                    <a:gd name="T4" fmla="*/ 50 w 72"/>
                    <a:gd name="T5" fmla="*/ 3 h 30"/>
                    <a:gd name="T6" fmla="*/ 56 w 72"/>
                    <a:gd name="T7" fmla="*/ 12 h 30"/>
                    <a:gd name="T8" fmla="*/ 72 w 72"/>
                    <a:gd name="T9" fmla="*/ 30 h 30"/>
                    <a:gd name="T10" fmla="*/ 17 w 72"/>
                    <a:gd name="T11" fmla="*/ 30 h 30"/>
                    <a:gd name="T12" fmla="*/ 8 w 72"/>
                    <a:gd name="T13" fmla="*/ 21 h 30"/>
                    <a:gd name="T14" fmla="*/ 0 w 72"/>
                    <a:gd name="T15" fmla="*/ 6 h 30"/>
                    <a:gd name="T16" fmla="*/ 1 w 72"/>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30">
                      <a:moveTo>
                        <a:pt x="1" y="0"/>
                      </a:moveTo>
                      <a:lnTo>
                        <a:pt x="48" y="0"/>
                      </a:lnTo>
                      <a:lnTo>
                        <a:pt x="50" y="3"/>
                      </a:lnTo>
                      <a:lnTo>
                        <a:pt x="56" y="12"/>
                      </a:lnTo>
                      <a:lnTo>
                        <a:pt x="72" y="30"/>
                      </a:lnTo>
                      <a:lnTo>
                        <a:pt x="17" y="30"/>
                      </a:lnTo>
                      <a:lnTo>
                        <a:pt x="8" y="21"/>
                      </a:lnTo>
                      <a:lnTo>
                        <a:pt x="0" y="6"/>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93" name="Freeform 453"/>
                <p:cNvSpPr/>
                <p:nvPr/>
              </p:nvSpPr>
              <p:spPr bwMode="auto">
                <a:xfrm>
                  <a:off x="750" y="3593"/>
                  <a:ext cx="41" cy="12"/>
                </a:xfrm>
                <a:custGeom>
                  <a:avLst/>
                  <a:gdLst>
                    <a:gd name="T0" fmla="*/ 0 w 83"/>
                    <a:gd name="T1" fmla="*/ 36 h 36"/>
                    <a:gd name="T2" fmla="*/ 1 w 83"/>
                    <a:gd name="T3" fmla="*/ 19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19"/>
                      </a:lnTo>
                      <a:lnTo>
                        <a:pt x="7" y="8"/>
                      </a:lnTo>
                      <a:lnTo>
                        <a:pt x="11" y="0"/>
                      </a:lnTo>
                      <a:lnTo>
                        <a:pt x="67" y="0"/>
                      </a:lnTo>
                      <a:lnTo>
                        <a:pt x="83"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94" name="Group 454"/>
              <p:cNvGrpSpPr/>
              <p:nvPr/>
            </p:nvGrpSpPr>
            <p:grpSpPr bwMode="auto">
              <a:xfrm>
                <a:off x="752" y="3597"/>
                <a:ext cx="133" cy="106"/>
                <a:chOff x="752" y="3597"/>
                <a:chExt cx="133" cy="106"/>
              </a:xfrm>
            </p:grpSpPr>
            <p:sp>
              <p:nvSpPr>
                <p:cNvPr id="138695" name="Freeform 455"/>
                <p:cNvSpPr/>
                <p:nvPr/>
              </p:nvSpPr>
              <p:spPr bwMode="auto">
                <a:xfrm>
                  <a:off x="752" y="3598"/>
                  <a:ext cx="91" cy="105"/>
                </a:xfrm>
                <a:custGeom>
                  <a:avLst/>
                  <a:gdLst>
                    <a:gd name="T0" fmla="*/ 171 w 182"/>
                    <a:gd name="T1" fmla="*/ 314 h 314"/>
                    <a:gd name="T2" fmla="*/ 0 w 182"/>
                    <a:gd name="T3" fmla="*/ 27 h 314"/>
                    <a:gd name="T4" fmla="*/ 13 w 182"/>
                    <a:gd name="T5" fmla="*/ 0 h 314"/>
                    <a:gd name="T6" fmla="*/ 182 w 182"/>
                    <a:gd name="T7" fmla="*/ 278 h 314"/>
                    <a:gd name="T8" fmla="*/ 171 w 182"/>
                    <a:gd name="T9" fmla="*/ 314 h 314"/>
                  </a:gdLst>
                  <a:ahLst/>
                  <a:cxnLst>
                    <a:cxn ang="0">
                      <a:pos x="T0" y="T1"/>
                    </a:cxn>
                    <a:cxn ang="0">
                      <a:pos x="T2" y="T3"/>
                    </a:cxn>
                    <a:cxn ang="0">
                      <a:pos x="T4" y="T5"/>
                    </a:cxn>
                    <a:cxn ang="0">
                      <a:pos x="T6" y="T7"/>
                    </a:cxn>
                    <a:cxn ang="0">
                      <a:pos x="T8" y="T9"/>
                    </a:cxn>
                  </a:cxnLst>
                  <a:rect l="0" t="0" r="r" b="b"/>
                  <a:pathLst>
                    <a:path w="182" h="314">
                      <a:moveTo>
                        <a:pt x="171" y="314"/>
                      </a:moveTo>
                      <a:lnTo>
                        <a:pt x="0" y="27"/>
                      </a:lnTo>
                      <a:lnTo>
                        <a:pt x="13" y="0"/>
                      </a:lnTo>
                      <a:lnTo>
                        <a:pt x="182" y="278"/>
                      </a:lnTo>
                      <a:lnTo>
                        <a:pt x="171" y="314"/>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96" name="Freeform 456"/>
                <p:cNvSpPr/>
                <p:nvPr/>
              </p:nvSpPr>
              <p:spPr bwMode="auto">
                <a:xfrm>
                  <a:off x="759" y="3597"/>
                  <a:ext cx="118" cy="94"/>
                </a:xfrm>
                <a:custGeom>
                  <a:avLst/>
                  <a:gdLst>
                    <a:gd name="T0" fmla="*/ 1 w 235"/>
                    <a:gd name="T1" fmla="*/ 0 h 281"/>
                    <a:gd name="T2" fmla="*/ 56 w 235"/>
                    <a:gd name="T3" fmla="*/ 0 h 281"/>
                    <a:gd name="T4" fmla="*/ 58 w 235"/>
                    <a:gd name="T5" fmla="*/ 0 h 281"/>
                    <a:gd name="T6" fmla="*/ 65 w 235"/>
                    <a:gd name="T7" fmla="*/ 10 h 281"/>
                    <a:gd name="T8" fmla="*/ 235 w 235"/>
                    <a:gd name="T9" fmla="*/ 281 h 281"/>
                    <a:gd name="T10" fmla="*/ 165 w 235"/>
                    <a:gd name="T11" fmla="*/ 277 h 281"/>
                    <a:gd name="T12" fmla="*/ 9 w 235"/>
                    <a:gd name="T13" fmla="*/ 19 h 281"/>
                    <a:gd name="T14" fmla="*/ 0 w 235"/>
                    <a:gd name="T15" fmla="*/ 4 h 281"/>
                    <a:gd name="T16" fmla="*/ 1 w 235"/>
                    <a:gd name="T17" fmla="*/ 0 h 28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235" h="281">
                      <a:moveTo>
                        <a:pt x="1" y="0"/>
                      </a:moveTo>
                      <a:lnTo>
                        <a:pt x="56" y="0"/>
                      </a:lnTo>
                      <a:lnTo>
                        <a:pt x="58" y="0"/>
                      </a:lnTo>
                      <a:lnTo>
                        <a:pt x="65" y="10"/>
                      </a:lnTo>
                      <a:lnTo>
                        <a:pt x="235" y="281"/>
                      </a:lnTo>
                      <a:lnTo>
                        <a:pt x="165" y="277"/>
                      </a:lnTo>
                      <a:lnTo>
                        <a:pt x="9" y="19"/>
                      </a:lnTo>
                      <a:lnTo>
                        <a:pt x="0" y="4"/>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697" name="Freeform 457"/>
                <p:cNvSpPr/>
                <p:nvPr/>
              </p:nvSpPr>
              <p:spPr bwMode="auto">
                <a:xfrm>
                  <a:off x="838" y="3691"/>
                  <a:ext cx="47" cy="12"/>
                </a:xfrm>
                <a:custGeom>
                  <a:avLst/>
                  <a:gdLst>
                    <a:gd name="T0" fmla="*/ 0 w 95"/>
                    <a:gd name="T1" fmla="*/ 36 h 36"/>
                    <a:gd name="T2" fmla="*/ 2 w 95"/>
                    <a:gd name="T3" fmla="*/ 19 h 36"/>
                    <a:gd name="T4" fmla="*/ 8 w 95"/>
                    <a:gd name="T5" fmla="*/ 7 h 36"/>
                    <a:gd name="T6" fmla="*/ 12 w 95"/>
                    <a:gd name="T7" fmla="*/ 0 h 36"/>
                    <a:gd name="T8" fmla="*/ 76 w 95"/>
                    <a:gd name="T9" fmla="*/ 0 h 36"/>
                    <a:gd name="T10" fmla="*/ 95 w 95"/>
                    <a:gd name="T11" fmla="*/ 36 h 36"/>
                    <a:gd name="T12" fmla="*/ 0 w 95"/>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95" h="36">
                      <a:moveTo>
                        <a:pt x="0" y="36"/>
                      </a:moveTo>
                      <a:lnTo>
                        <a:pt x="2" y="19"/>
                      </a:lnTo>
                      <a:lnTo>
                        <a:pt x="8" y="7"/>
                      </a:lnTo>
                      <a:lnTo>
                        <a:pt x="12" y="0"/>
                      </a:lnTo>
                      <a:lnTo>
                        <a:pt x="76" y="0"/>
                      </a:lnTo>
                      <a:lnTo>
                        <a:pt x="95"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698" name="Group 458"/>
              <p:cNvGrpSpPr/>
              <p:nvPr/>
            </p:nvGrpSpPr>
            <p:grpSpPr bwMode="auto">
              <a:xfrm>
                <a:off x="844" y="3694"/>
                <a:ext cx="48" cy="23"/>
                <a:chOff x="844" y="3694"/>
                <a:chExt cx="48" cy="23"/>
              </a:xfrm>
            </p:grpSpPr>
            <p:sp>
              <p:nvSpPr>
                <p:cNvPr id="138699" name="Freeform 459"/>
                <p:cNvSpPr/>
                <p:nvPr/>
              </p:nvSpPr>
              <p:spPr bwMode="auto">
                <a:xfrm>
                  <a:off x="844" y="3694"/>
                  <a:ext cx="11" cy="23"/>
                </a:xfrm>
                <a:custGeom>
                  <a:avLst/>
                  <a:gdLst>
                    <a:gd name="T0" fmla="*/ 14 w 24"/>
                    <a:gd name="T1" fmla="*/ 68 h 68"/>
                    <a:gd name="T2" fmla="*/ 0 w 24"/>
                    <a:gd name="T3" fmla="*/ 27 h 68"/>
                    <a:gd name="T4" fmla="*/ 9 w 24"/>
                    <a:gd name="T5" fmla="*/ 0 h 68"/>
                    <a:gd name="T6" fmla="*/ 24 w 24"/>
                    <a:gd name="T7" fmla="*/ 32 h 68"/>
                    <a:gd name="T8" fmla="*/ 14 w 24"/>
                    <a:gd name="T9" fmla="*/ 68 h 68"/>
                  </a:gdLst>
                  <a:ahLst/>
                  <a:cxnLst>
                    <a:cxn ang="0">
                      <a:pos x="T0" y="T1"/>
                    </a:cxn>
                    <a:cxn ang="0">
                      <a:pos x="T2" y="T3"/>
                    </a:cxn>
                    <a:cxn ang="0">
                      <a:pos x="T4" y="T5"/>
                    </a:cxn>
                    <a:cxn ang="0">
                      <a:pos x="T6" y="T7"/>
                    </a:cxn>
                    <a:cxn ang="0">
                      <a:pos x="T8" y="T9"/>
                    </a:cxn>
                  </a:cxnLst>
                  <a:rect l="0" t="0" r="r" b="b"/>
                  <a:pathLst>
                    <a:path w="24" h="68">
                      <a:moveTo>
                        <a:pt x="14" y="68"/>
                      </a:moveTo>
                      <a:lnTo>
                        <a:pt x="0" y="27"/>
                      </a:lnTo>
                      <a:lnTo>
                        <a:pt x="9" y="0"/>
                      </a:lnTo>
                      <a:lnTo>
                        <a:pt x="24" y="32"/>
                      </a:lnTo>
                      <a:lnTo>
                        <a:pt x="14"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00" name="Freeform 460"/>
                <p:cNvSpPr/>
                <p:nvPr/>
              </p:nvSpPr>
              <p:spPr bwMode="auto">
                <a:xfrm>
                  <a:off x="848" y="3695"/>
                  <a:ext cx="37" cy="10"/>
                </a:xfrm>
                <a:custGeom>
                  <a:avLst/>
                  <a:gdLst>
                    <a:gd name="T0" fmla="*/ 2 w 74"/>
                    <a:gd name="T1" fmla="*/ 0 h 30"/>
                    <a:gd name="T2" fmla="*/ 50 w 74"/>
                    <a:gd name="T3" fmla="*/ 0 h 30"/>
                    <a:gd name="T4" fmla="*/ 51 w 74"/>
                    <a:gd name="T5" fmla="*/ 3 h 30"/>
                    <a:gd name="T6" fmla="*/ 57 w 74"/>
                    <a:gd name="T7" fmla="*/ 12 h 30"/>
                    <a:gd name="T8" fmla="*/ 74 w 74"/>
                    <a:gd name="T9" fmla="*/ 30 h 30"/>
                    <a:gd name="T10" fmla="*/ 19 w 74"/>
                    <a:gd name="T11" fmla="*/ 30 h 30"/>
                    <a:gd name="T12" fmla="*/ 9 w 74"/>
                    <a:gd name="T13" fmla="*/ 21 h 30"/>
                    <a:gd name="T14" fmla="*/ 0 w 74"/>
                    <a:gd name="T15" fmla="*/ 6 h 30"/>
                    <a:gd name="T16" fmla="*/ 2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2" y="0"/>
                      </a:moveTo>
                      <a:lnTo>
                        <a:pt x="50" y="0"/>
                      </a:lnTo>
                      <a:lnTo>
                        <a:pt x="51" y="3"/>
                      </a:lnTo>
                      <a:lnTo>
                        <a:pt x="57" y="12"/>
                      </a:lnTo>
                      <a:lnTo>
                        <a:pt x="74" y="30"/>
                      </a:lnTo>
                      <a:lnTo>
                        <a:pt x="19" y="30"/>
                      </a:lnTo>
                      <a:lnTo>
                        <a:pt x="9" y="21"/>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01" name="Freeform 461"/>
                <p:cNvSpPr/>
                <p:nvPr/>
              </p:nvSpPr>
              <p:spPr bwMode="auto">
                <a:xfrm>
                  <a:off x="851" y="3706"/>
                  <a:ext cx="41" cy="11"/>
                </a:xfrm>
                <a:custGeom>
                  <a:avLst/>
                  <a:gdLst>
                    <a:gd name="T0" fmla="*/ 0 w 81"/>
                    <a:gd name="T1" fmla="*/ 34 h 34"/>
                    <a:gd name="T2" fmla="*/ 1 w 81"/>
                    <a:gd name="T3" fmla="*/ 19 h 34"/>
                    <a:gd name="T4" fmla="*/ 5 w 81"/>
                    <a:gd name="T5" fmla="*/ 6 h 34"/>
                    <a:gd name="T6" fmla="*/ 10 w 81"/>
                    <a:gd name="T7" fmla="*/ 0 h 34"/>
                    <a:gd name="T8" fmla="*/ 67 w 81"/>
                    <a:gd name="T9" fmla="*/ 0 h 34"/>
                    <a:gd name="T10" fmla="*/ 81 w 81"/>
                    <a:gd name="T11" fmla="*/ 34 h 34"/>
                    <a:gd name="T12" fmla="*/ 0 w 81"/>
                    <a:gd name="T13" fmla="*/ 34 h 34"/>
                  </a:gdLst>
                  <a:ahLst/>
                  <a:cxnLst>
                    <a:cxn ang="0">
                      <a:pos x="T0" y="T1"/>
                    </a:cxn>
                    <a:cxn ang="0">
                      <a:pos x="T2" y="T3"/>
                    </a:cxn>
                    <a:cxn ang="0">
                      <a:pos x="T4" y="T5"/>
                    </a:cxn>
                    <a:cxn ang="0">
                      <a:pos x="T6" y="T7"/>
                    </a:cxn>
                    <a:cxn ang="0">
                      <a:pos x="T8" y="T9"/>
                    </a:cxn>
                    <a:cxn ang="0">
                      <a:pos x="T10" y="T11"/>
                    </a:cxn>
                    <a:cxn ang="0">
                      <a:pos x="T12" y="T13"/>
                    </a:cxn>
                  </a:cxnLst>
                  <a:rect l="0" t="0" r="r" b="b"/>
                  <a:pathLst>
                    <a:path w="81" h="34">
                      <a:moveTo>
                        <a:pt x="0" y="34"/>
                      </a:moveTo>
                      <a:lnTo>
                        <a:pt x="1" y="19"/>
                      </a:lnTo>
                      <a:lnTo>
                        <a:pt x="5" y="6"/>
                      </a:lnTo>
                      <a:lnTo>
                        <a:pt x="10" y="0"/>
                      </a:lnTo>
                      <a:lnTo>
                        <a:pt x="67" y="0"/>
                      </a:lnTo>
                      <a:lnTo>
                        <a:pt x="81" y="34"/>
                      </a:lnTo>
                      <a:lnTo>
                        <a:pt x="0" y="34"/>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702" name="Group 462"/>
              <p:cNvGrpSpPr/>
              <p:nvPr/>
            </p:nvGrpSpPr>
            <p:grpSpPr bwMode="auto">
              <a:xfrm>
                <a:off x="857" y="3710"/>
                <a:ext cx="49" cy="22"/>
                <a:chOff x="857" y="3710"/>
                <a:chExt cx="49" cy="22"/>
              </a:xfrm>
            </p:grpSpPr>
            <p:sp>
              <p:nvSpPr>
                <p:cNvPr id="138703" name="Freeform 463"/>
                <p:cNvSpPr/>
                <p:nvPr/>
              </p:nvSpPr>
              <p:spPr bwMode="auto">
                <a:xfrm>
                  <a:off x="857" y="3710"/>
                  <a:ext cx="11" cy="22"/>
                </a:xfrm>
                <a:custGeom>
                  <a:avLst/>
                  <a:gdLst>
                    <a:gd name="T0" fmla="*/ 13 w 22"/>
                    <a:gd name="T1" fmla="*/ 68 h 68"/>
                    <a:gd name="T2" fmla="*/ 0 w 22"/>
                    <a:gd name="T3" fmla="*/ 27 h 68"/>
                    <a:gd name="T4" fmla="*/ 9 w 22"/>
                    <a:gd name="T5" fmla="*/ 0 h 68"/>
                    <a:gd name="T6" fmla="*/ 22 w 22"/>
                    <a:gd name="T7" fmla="*/ 31 h 68"/>
                    <a:gd name="T8" fmla="*/ 13 w 22"/>
                    <a:gd name="T9" fmla="*/ 68 h 68"/>
                  </a:gdLst>
                  <a:ahLst/>
                  <a:cxnLst>
                    <a:cxn ang="0">
                      <a:pos x="T0" y="T1"/>
                    </a:cxn>
                    <a:cxn ang="0">
                      <a:pos x="T2" y="T3"/>
                    </a:cxn>
                    <a:cxn ang="0">
                      <a:pos x="T4" y="T5"/>
                    </a:cxn>
                    <a:cxn ang="0">
                      <a:pos x="T6" y="T7"/>
                    </a:cxn>
                    <a:cxn ang="0">
                      <a:pos x="T8" y="T9"/>
                    </a:cxn>
                  </a:cxnLst>
                  <a:rect l="0" t="0" r="r" b="b"/>
                  <a:pathLst>
                    <a:path w="22" h="68">
                      <a:moveTo>
                        <a:pt x="13" y="68"/>
                      </a:moveTo>
                      <a:lnTo>
                        <a:pt x="0" y="27"/>
                      </a:lnTo>
                      <a:lnTo>
                        <a:pt x="9" y="0"/>
                      </a:lnTo>
                      <a:lnTo>
                        <a:pt x="22" y="31"/>
                      </a:lnTo>
                      <a:lnTo>
                        <a:pt x="13" y="6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04" name="Freeform 464"/>
                <p:cNvSpPr/>
                <p:nvPr/>
              </p:nvSpPr>
              <p:spPr bwMode="auto">
                <a:xfrm>
                  <a:off x="862" y="3710"/>
                  <a:ext cx="36" cy="10"/>
                </a:xfrm>
                <a:custGeom>
                  <a:avLst/>
                  <a:gdLst>
                    <a:gd name="T0" fmla="*/ 1 w 72"/>
                    <a:gd name="T1" fmla="*/ 0 h 29"/>
                    <a:gd name="T2" fmla="*/ 50 w 72"/>
                    <a:gd name="T3" fmla="*/ 0 h 29"/>
                    <a:gd name="T4" fmla="*/ 51 w 72"/>
                    <a:gd name="T5" fmla="*/ 2 h 29"/>
                    <a:gd name="T6" fmla="*/ 56 w 72"/>
                    <a:gd name="T7" fmla="*/ 11 h 29"/>
                    <a:gd name="T8" fmla="*/ 72 w 72"/>
                    <a:gd name="T9" fmla="*/ 29 h 29"/>
                    <a:gd name="T10" fmla="*/ 17 w 72"/>
                    <a:gd name="T11" fmla="*/ 29 h 29"/>
                    <a:gd name="T12" fmla="*/ 9 w 72"/>
                    <a:gd name="T13" fmla="*/ 20 h 29"/>
                    <a:gd name="T14" fmla="*/ 0 w 72"/>
                    <a:gd name="T15" fmla="*/ 6 h 29"/>
                    <a:gd name="T16" fmla="*/ 1 w 72"/>
                    <a:gd name="T17" fmla="*/ 0 h 2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2" h="29">
                      <a:moveTo>
                        <a:pt x="1" y="0"/>
                      </a:moveTo>
                      <a:lnTo>
                        <a:pt x="50" y="0"/>
                      </a:lnTo>
                      <a:lnTo>
                        <a:pt x="51" y="2"/>
                      </a:lnTo>
                      <a:lnTo>
                        <a:pt x="56" y="11"/>
                      </a:lnTo>
                      <a:lnTo>
                        <a:pt x="72" y="29"/>
                      </a:lnTo>
                      <a:lnTo>
                        <a:pt x="17" y="29"/>
                      </a:lnTo>
                      <a:lnTo>
                        <a:pt x="9" y="20"/>
                      </a:lnTo>
                      <a:lnTo>
                        <a:pt x="0" y="6"/>
                      </a:lnTo>
                      <a:lnTo>
                        <a:pt x="1"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05" name="Freeform 465"/>
                <p:cNvSpPr/>
                <p:nvPr/>
              </p:nvSpPr>
              <p:spPr bwMode="auto">
                <a:xfrm>
                  <a:off x="865" y="3720"/>
                  <a:ext cx="41" cy="12"/>
                </a:xfrm>
                <a:custGeom>
                  <a:avLst/>
                  <a:gdLst>
                    <a:gd name="T0" fmla="*/ 0 w 83"/>
                    <a:gd name="T1" fmla="*/ 36 h 36"/>
                    <a:gd name="T2" fmla="*/ 1 w 83"/>
                    <a:gd name="T3" fmla="*/ 20 h 36"/>
                    <a:gd name="T4" fmla="*/ 7 w 83"/>
                    <a:gd name="T5" fmla="*/ 8 h 36"/>
                    <a:gd name="T6" fmla="*/ 11 w 83"/>
                    <a:gd name="T7" fmla="*/ 0 h 36"/>
                    <a:gd name="T8" fmla="*/ 67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1" y="20"/>
                      </a:lnTo>
                      <a:lnTo>
                        <a:pt x="7" y="8"/>
                      </a:lnTo>
                      <a:lnTo>
                        <a:pt x="11" y="0"/>
                      </a:lnTo>
                      <a:lnTo>
                        <a:pt x="67"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706" name="Group 466"/>
              <p:cNvGrpSpPr/>
              <p:nvPr/>
            </p:nvGrpSpPr>
            <p:grpSpPr bwMode="auto">
              <a:xfrm>
                <a:off x="1086" y="3766"/>
                <a:ext cx="49" cy="23"/>
                <a:chOff x="1086" y="3766"/>
                <a:chExt cx="49" cy="23"/>
              </a:xfrm>
            </p:grpSpPr>
            <p:sp>
              <p:nvSpPr>
                <p:cNvPr id="138707" name="Freeform 467"/>
                <p:cNvSpPr/>
                <p:nvPr/>
              </p:nvSpPr>
              <p:spPr bwMode="auto">
                <a:xfrm>
                  <a:off x="1086" y="3766"/>
                  <a:ext cx="11" cy="23"/>
                </a:xfrm>
                <a:custGeom>
                  <a:avLst/>
                  <a:gdLst>
                    <a:gd name="T0" fmla="*/ 13 w 22"/>
                    <a:gd name="T1" fmla="*/ 69 h 69"/>
                    <a:gd name="T2" fmla="*/ 0 w 22"/>
                    <a:gd name="T3" fmla="*/ 27 h 69"/>
                    <a:gd name="T4" fmla="*/ 9 w 22"/>
                    <a:gd name="T5" fmla="*/ 0 h 69"/>
                    <a:gd name="T6" fmla="*/ 22 w 22"/>
                    <a:gd name="T7" fmla="*/ 32 h 69"/>
                    <a:gd name="T8" fmla="*/ 13 w 22"/>
                    <a:gd name="T9" fmla="*/ 69 h 69"/>
                  </a:gdLst>
                  <a:ahLst/>
                  <a:cxnLst>
                    <a:cxn ang="0">
                      <a:pos x="T0" y="T1"/>
                    </a:cxn>
                    <a:cxn ang="0">
                      <a:pos x="T2" y="T3"/>
                    </a:cxn>
                    <a:cxn ang="0">
                      <a:pos x="T4" y="T5"/>
                    </a:cxn>
                    <a:cxn ang="0">
                      <a:pos x="T6" y="T7"/>
                    </a:cxn>
                    <a:cxn ang="0">
                      <a:pos x="T8" y="T9"/>
                    </a:cxn>
                  </a:cxnLst>
                  <a:rect l="0" t="0" r="r" b="b"/>
                  <a:pathLst>
                    <a:path w="22" h="69">
                      <a:moveTo>
                        <a:pt x="13" y="69"/>
                      </a:moveTo>
                      <a:lnTo>
                        <a:pt x="0" y="27"/>
                      </a:lnTo>
                      <a:lnTo>
                        <a:pt x="9" y="0"/>
                      </a:lnTo>
                      <a:lnTo>
                        <a:pt x="22" y="32"/>
                      </a:lnTo>
                      <a:lnTo>
                        <a:pt x="13" y="69"/>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08" name="Freeform 468"/>
                <p:cNvSpPr/>
                <p:nvPr/>
              </p:nvSpPr>
              <p:spPr bwMode="auto">
                <a:xfrm>
                  <a:off x="1090" y="3767"/>
                  <a:ext cx="37" cy="10"/>
                </a:xfrm>
                <a:custGeom>
                  <a:avLst/>
                  <a:gdLst>
                    <a:gd name="T0" fmla="*/ 3 w 74"/>
                    <a:gd name="T1" fmla="*/ 0 h 31"/>
                    <a:gd name="T2" fmla="*/ 51 w 74"/>
                    <a:gd name="T3" fmla="*/ 0 h 31"/>
                    <a:gd name="T4" fmla="*/ 53 w 74"/>
                    <a:gd name="T5" fmla="*/ 4 h 31"/>
                    <a:gd name="T6" fmla="*/ 56 w 74"/>
                    <a:gd name="T7" fmla="*/ 13 h 31"/>
                    <a:gd name="T8" fmla="*/ 74 w 74"/>
                    <a:gd name="T9" fmla="*/ 31 h 31"/>
                    <a:gd name="T10" fmla="*/ 18 w 74"/>
                    <a:gd name="T11" fmla="*/ 31 h 31"/>
                    <a:gd name="T12" fmla="*/ 9 w 74"/>
                    <a:gd name="T13" fmla="*/ 22 h 31"/>
                    <a:gd name="T14" fmla="*/ 0 w 74"/>
                    <a:gd name="T15" fmla="*/ 6 h 31"/>
                    <a:gd name="T16" fmla="*/ 3 w 74"/>
                    <a:gd name="T17" fmla="*/ 0 h 3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1">
                      <a:moveTo>
                        <a:pt x="3" y="0"/>
                      </a:moveTo>
                      <a:lnTo>
                        <a:pt x="51" y="0"/>
                      </a:lnTo>
                      <a:lnTo>
                        <a:pt x="53" y="4"/>
                      </a:lnTo>
                      <a:lnTo>
                        <a:pt x="56" y="13"/>
                      </a:lnTo>
                      <a:lnTo>
                        <a:pt x="74" y="31"/>
                      </a:lnTo>
                      <a:lnTo>
                        <a:pt x="18" y="31"/>
                      </a:lnTo>
                      <a:lnTo>
                        <a:pt x="9" y="22"/>
                      </a:lnTo>
                      <a:lnTo>
                        <a:pt x="0" y="6"/>
                      </a:lnTo>
                      <a:lnTo>
                        <a:pt x="3"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09" name="Freeform 469"/>
                <p:cNvSpPr/>
                <p:nvPr/>
              </p:nvSpPr>
              <p:spPr bwMode="auto">
                <a:xfrm>
                  <a:off x="1093" y="3777"/>
                  <a:ext cx="42" cy="12"/>
                </a:xfrm>
                <a:custGeom>
                  <a:avLst/>
                  <a:gdLst>
                    <a:gd name="T0" fmla="*/ 0 w 83"/>
                    <a:gd name="T1" fmla="*/ 36 h 36"/>
                    <a:gd name="T2" fmla="*/ 2 w 83"/>
                    <a:gd name="T3" fmla="*/ 19 h 36"/>
                    <a:gd name="T4" fmla="*/ 7 w 83"/>
                    <a:gd name="T5" fmla="*/ 6 h 36"/>
                    <a:gd name="T6" fmla="*/ 11 w 83"/>
                    <a:gd name="T7" fmla="*/ 0 h 36"/>
                    <a:gd name="T8" fmla="*/ 68 w 83"/>
                    <a:gd name="T9" fmla="*/ 0 h 36"/>
                    <a:gd name="T10" fmla="*/ 83 w 83"/>
                    <a:gd name="T11" fmla="*/ 36 h 36"/>
                    <a:gd name="T12" fmla="*/ 0 w 83"/>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3" h="36">
                      <a:moveTo>
                        <a:pt x="0" y="36"/>
                      </a:moveTo>
                      <a:lnTo>
                        <a:pt x="2" y="19"/>
                      </a:lnTo>
                      <a:lnTo>
                        <a:pt x="7" y="6"/>
                      </a:lnTo>
                      <a:lnTo>
                        <a:pt x="11" y="0"/>
                      </a:lnTo>
                      <a:lnTo>
                        <a:pt x="68" y="0"/>
                      </a:lnTo>
                      <a:lnTo>
                        <a:pt x="83"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710" name="Group 470"/>
              <p:cNvGrpSpPr/>
              <p:nvPr/>
            </p:nvGrpSpPr>
            <p:grpSpPr bwMode="auto">
              <a:xfrm>
                <a:off x="934" y="3740"/>
                <a:ext cx="48" cy="23"/>
                <a:chOff x="934" y="3740"/>
                <a:chExt cx="48" cy="23"/>
              </a:xfrm>
            </p:grpSpPr>
            <p:sp>
              <p:nvSpPr>
                <p:cNvPr id="138711" name="Freeform 471"/>
                <p:cNvSpPr/>
                <p:nvPr/>
              </p:nvSpPr>
              <p:spPr bwMode="auto">
                <a:xfrm>
                  <a:off x="934" y="3740"/>
                  <a:ext cx="11" cy="23"/>
                </a:xfrm>
                <a:custGeom>
                  <a:avLst/>
                  <a:gdLst>
                    <a:gd name="T0" fmla="*/ 15 w 24"/>
                    <a:gd name="T1" fmla="*/ 70 h 70"/>
                    <a:gd name="T2" fmla="*/ 0 w 24"/>
                    <a:gd name="T3" fmla="*/ 27 h 70"/>
                    <a:gd name="T4" fmla="*/ 9 w 24"/>
                    <a:gd name="T5" fmla="*/ 0 h 70"/>
                    <a:gd name="T6" fmla="*/ 24 w 24"/>
                    <a:gd name="T7" fmla="*/ 32 h 70"/>
                    <a:gd name="T8" fmla="*/ 15 w 24"/>
                    <a:gd name="T9" fmla="*/ 70 h 70"/>
                  </a:gdLst>
                  <a:ahLst/>
                  <a:cxnLst>
                    <a:cxn ang="0">
                      <a:pos x="T0" y="T1"/>
                    </a:cxn>
                    <a:cxn ang="0">
                      <a:pos x="T2" y="T3"/>
                    </a:cxn>
                    <a:cxn ang="0">
                      <a:pos x="T4" y="T5"/>
                    </a:cxn>
                    <a:cxn ang="0">
                      <a:pos x="T6" y="T7"/>
                    </a:cxn>
                    <a:cxn ang="0">
                      <a:pos x="T8" y="T9"/>
                    </a:cxn>
                  </a:cxnLst>
                  <a:rect l="0" t="0" r="r" b="b"/>
                  <a:pathLst>
                    <a:path w="24" h="70">
                      <a:moveTo>
                        <a:pt x="15" y="70"/>
                      </a:moveTo>
                      <a:lnTo>
                        <a:pt x="0" y="27"/>
                      </a:lnTo>
                      <a:lnTo>
                        <a:pt x="9" y="0"/>
                      </a:lnTo>
                      <a:lnTo>
                        <a:pt x="24" y="32"/>
                      </a:lnTo>
                      <a:lnTo>
                        <a:pt x="15" y="70"/>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12" name="Freeform 472"/>
                <p:cNvSpPr/>
                <p:nvPr/>
              </p:nvSpPr>
              <p:spPr bwMode="auto">
                <a:xfrm>
                  <a:off x="938" y="3741"/>
                  <a:ext cx="37" cy="10"/>
                </a:xfrm>
                <a:custGeom>
                  <a:avLst/>
                  <a:gdLst>
                    <a:gd name="T0" fmla="*/ 2 w 74"/>
                    <a:gd name="T1" fmla="*/ 0 h 30"/>
                    <a:gd name="T2" fmla="*/ 50 w 74"/>
                    <a:gd name="T3" fmla="*/ 0 h 30"/>
                    <a:gd name="T4" fmla="*/ 52 w 74"/>
                    <a:gd name="T5" fmla="*/ 4 h 30"/>
                    <a:gd name="T6" fmla="*/ 57 w 74"/>
                    <a:gd name="T7" fmla="*/ 13 h 30"/>
                    <a:gd name="T8" fmla="*/ 74 w 74"/>
                    <a:gd name="T9" fmla="*/ 30 h 30"/>
                    <a:gd name="T10" fmla="*/ 19 w 74"/>
                    <a:gd name="T11" fmla="*/ 30 h 30"/>
                    <a:gd name="T12" fmla="*/ 9 w 74"/>
                    <a:gd name="T13" fmla="*/ 22 h 30"/>
                    <a:gd name="T14" fmla="*/ 0 w 74"/>
                    <a:gd name="T15" fmla="*/ 6 h 30"/>
                    <a:gd name="T16" fmla="*/ 2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2" y="0"/>
                      </a:moveTo>
                      <a:lnTo>
                        <a:pt x="50" y="0"/>
                      </a:lnTo>
                      <a:lnTo>
                        <a:pt x="52" y="4"/>
                      </a:lnTo>
                      <a:lnTo>
                        <a:pt x="57" y="13"/>
                      </a:lnTo>
                      <a:lnTo>
                        <a:pt x="74" y="30"/>
                      </a:lnTo>
                      <a:lnTo>
                        <a:pt x="19" y="30"/>
                      </a:lnTo>
                      <a:lnTo>
                        <a:pt x="9" y="22"/>
                      </a:lnTo>
                      <a:lnTo>
                        <a:pt x="0" y="6"/>
                      </a:lnTo>
                      <a:lnTo>
                        <a:pt x="2"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13" name="Freeform 473"/>
                <p:cNvSpPr/>
                <p:nvPr/>
              </p:nvSpPr>
              <p:spPr bwMode="auto">
                <a:xfrm>
                  <a:off x="941" y="3751"/>
                  <a:ext cx="41" cy="12"/>
                </a:xfrm>
                <a:custGeom>
                  <a:avLst/>
                  <a:gdLst>
                    <a:gd name="T0" fmla="*/ 0 w 81"/>
                    <a:gd name="T1" fmla="*/ 36 h 36"/>
                    <a:gd name="T2" fmla="*/ 1 w 81"/>
                    <a:gd name="T3" fmla="*/ 19 h 36"/>
                    <a:gd name="T4" fmla="*/ 5 w 81"/>
                    <a:gd name="T5" fmla="*/ 6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6"/>
                      </a:lnTo>
                      <a:lnTo>
                        <a:pt x="10" y="0"/>
                      </a:lnTo>
                      <a:lnTo>
                        <a:pt x="67" y="0"/>
                      </a:lnTo>
                      <a:lnTo>
                        <a:pt x="81"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714" name="Group 474"/>
              <p:cNvGrpSpPr/>
              <p:nvPr/>
            </p:nvGrpSpPr>
            <p:grpSpPr bwMode="auto">
              <a:xfrm>
                <a:off x="943" y="3754"/>
                <a:ext cx="49" cy="23"/>
                <a:chOff x="943" y="3754"/>
                <a:chExt cx="49" cy="23"/>
              </a:xfrm>
            </p:grpSpPr>
            <p:sp>
              <p:nvSpPr>
                <p:cNvPr id="138715" name="Freeform 475"/>
                <p:cNvSpPr/>
                <p:nvPr/>
              </p:nvSpPr>
              <p:spPr bwMode="auto">
                <a:xfrm>
                  <a:off x="943" y="3754"/>
                  <a:ext cx="12" cy="23"/>
                </a:xfrm>
                <a:custGeom>
                  <a:avLst/>
                  <a:gdLst>
                    <a:gd name="T0" fmla="*/ 16 w 25"/>
                    <a:gd name="T1" fmla="*/ 68 h 68"/>
                    <a:gd name="T2" fmla="*/ 0 w 25"/>
                    <a:gd name="T3" fmla="*/ 25 h 68"/>
                    <a:gd name="T4" fmla="*/ 11 w 25"/>
                    <a:gd name="T5" fmla="*/ 0 h 68"/>
                    <a:gd name="T6" fmla="*/ 25 w 25"/>
                    <a:gd name="T7" fmla="*/ 31 h 68"/>
                    <a:gd name="T8" fmla="*/ 16 w 25"/>
                    <a:gd name="T9" fmla="*/ 68 h 68"/>
                  </a:gdLst>
                  <a:ahLst/>
                  <a:cxnLst>
                    <a:cxn ang="0">
                      <a:pos x="T0" y="T1"/>
                    </a:cxn>
                    <a:cxn ang="0">
                      <a:pos x="T2" y="T3"/>
                    </a:cxn>
                    <a:cxn ang="0">
                      <a:pos x="T4" y="T5"/>
                    </a:cxn>
                    <a:cxn ang="0">
                      <a:pos x="T6" y="T7"/>
                    </a:cxn>
                    <a:cxn ang="0">
                      <a:pos x="T8" y="T9"/>
                    </a:cxn>
                  </a:cxnLst>
                  <a:rect l="0" t="0" r="r" b="b"/>
                  <a:pathLst>
                    <a:path w="25" h="68">
                      <a:moveTo>
                        <a:pt x="16" y="68"/>
                      </a:moveTo>
                      <a:lnTo>
                        <a:pt x="0" y="25"/>
                      </a:lnTo>
                      <a:lnTo>
                        <a:pt x="11" y="0"/>
                      </a:lnTo>
                      <a:lnTo>
                        <a:pt x="25" y="31"/>
                      </a:lnTo>
                      <a:lnTo>
                        <a:pt x="16" y="68"/>
                      </a:lnTo>
                      <a:close/>
                    </a:path>
                  </a:pathLst>
                </a:custGeom>
                <a:solidFill>
                  <a:srgbClr val="A0A0A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16" name="Freeform 476"/>
                <p:cNvSpPr/>
                <p:nvPr/>
              </p:nvSpPr>
              <p:spPr bwMode="auto">
                <a:xfrm>
                  <a:off x="948" y="3755"/>
                  <a:ext cx="37" cy="10"/>
                </a:xfrm>
                <a:custGeom>
                  <a:avLst/>
                  <a:gdLst>
                    <a:gd name="T0" fmla="*/ 1 w 74"/>
                    <a:gd name="T1" fmla="*/ 0 h 30"/>
                    <a:gd name="T2" fmla="*/ 49 w 74"/>
                    <a:gd name="T3" fmla="*/ 0 h 30"/>
                    <a:gd name="T4" fmla="*/ 50 w 74"/>
                    <a:gd name="T5" fmla="*/ 3 h 30"/>
                    <a:gd name="T6" fmla="*/ 57 w 74"/>
                    <a:gd name="T7" fmla="*/ 12 h 30"/>
                    <a:gd name="T8" fmla="*/ 74 w 74"/>
                    <a:gd name="T9" fmla="*/ 30 h 30"/>
                    <a:gd name="T10" fmla="*/ 18 w 74"/>
                    <a:gd name="T11" fmla="*/ 30 h 30"/>
                    <a:gd name="T12" fmla="*/ 9 w 74"/>
                    <a:gd name="T13" fmla="*/ 21 h 30"/>
                    <a:gd name="T14" fmla="*/ 0 w 74"/>
                    <a:gd name="T15" fmla="*/ 5 h 30"/>
                    <a:gd name="T16" fmla="*/ 1 w 74"/>
                    <a:gd name="T17" fmla="*/ 0 h 3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Lst>
                  <a:rect l="0" t="0" r="r" b="b"/>
                  <a:pathLst>
                    <a:path w="74" h="30">
                      <a:moveTo>
                        <a:pt x="1" y="0"/>
                      </a:moveTo>
                      <a:lnTo>
                        <a:pt x="49" y="0"/>
                      </a:lnTo>
                      <a:lnTo>
                        <a:pt x="50" y="3"/>
                      </a:lnTo>
                      <a:lnTo>
                        <a:pt x="57" y="12"/>
                      </a:lnTo>
                      <a:lnTo>
                        <a:pt x="74" y="30"/>
                      </a:lnTo>
                      <a:lnTo>
                        <a:pt x="18" y="30"/>
                      </a:lnTo>
                      <a:lnTo>
                        <a:pt x="9" y="21"/>
                      </a:lnTo>
                      <a:lnTo>
                        <a:pt x="0" y="5"/>
                      </a:lnTo>
                      <a:lnTo>
                        <a:pt x="1" y="0"/>
                      </a:lnTo>
                      <a:close/>
                    </a:path>
                  </a:pathLst>
                </a:custGeom>
                <a:solidFill>
                  <a:srgbClr val="E0E0E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17" name="Freeform 477"/>
                <p:cNvSpPr/>
                <p:nvPr/>
              </p:nvSpPr>
              <p:spPr bwMode="auto">
                <a:xfrm>
                  <a:off x="951" y="3765"/>
                  <a:ext cx="41" cy="12"/>
                </a:xfrm>
                <a:custGeom>
                  <a:avLst/>
                  <a:gdLst>
                    <a:gd name="T0" fmla="*/ 0 w 81"/>
                    <a:gd name="T1" fmla="*/ 36 h 36"/>
                    <a:gd name="T2" fmla="*/ 1 w 81"/>
                    <a:gd name="T3" fmla="*/ 19 h 36"/>
                    <a:gd name="T4" fmla="*/ 5 w 81"/>
                    <a:gd name="T5" fmla="*/ 7 h 36"/>
                    <a:gd name="T6" fmla="*/ 10 w 81"/>
                    <a:gd name="T7" fmla="*/ 0 h 36"/>
                    <a:gd name="T8" fmla="*/ 67 w 81"/>
                    <a:gd name="T9" fmla="*/ 0 h 36"/>
                    <a:gd name="T10" fmla="*/ 81 w 81"/>
                    <a:gd name="T11" fmla="*/ 36 h 36"/>
                    <a:gd name="T12" fmla="*/ 0 w 81"/>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81" h="36">
                      <a:moveTo>
                        <a:pt x="0" y="36"/>
                      </a:moveTo>
                      <a:lnTo>
                        <a:pt x="1" y="19"/>
                      </a:lnTo>
                      <a:lnTo>
                        <a:pt x="5" y="7"/>
                      </a:lnTo>
                      <a:lnTo>
                        <a:pt x="10" y="0"/>
                      </a:lnTo>
                      <a:lnTo>
                        <a:pt x="67" y="0"/>
                      </a:lnTo>
                      <a:lnTo>
                        <a:pt x="81" y="36"/>
                      </a:lnTo>
                      <a:lnTo>
                        <a:pt x="0" y="36"/>
                      </a:lnTo>
                      <a:close/>
                    </a:path>
                  </a:pathLst>
                </a:custGeom>
                <a:solidFill>
                  <a:srgbClr val="C0C0C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sp>
            <p:nvSpPr>
              <p:cNvPr id="138718" name="Freeform 478"/>
              <p:cNvSpPr/>
              <p:nvPr/>
            </p:nvSpPr>
            <p:spPr bwMode="auto">
              <a:xfrm>
                <a:off x="987" y="3753"/>
                <a:ext cx="25" cy="43"/>
              </a:xfrm>
              <a:custGeom>
                <a:avLst/>
                <a:gdLst>
                  <a:gd name="T0" fmla="*/ 40 w 51"/>
                  <a:gd name="T1" fmla="*/ 128 h 128"/>
                  <a:gd name="T2" fmla="*/ 0 w 51"/>
                  <a:gd name="T3" fmla="*/ 29 h 128"/>
                  <a:gd name="T4" fmla="*/ 0 w 51"/>
                  <a:gd name="T5" fmla="*/ 20 h 128"/>
                  <a:gd name="T6" fmla="*/ 2 w 51"/>
                  <a:gd name="T7" fmla="*/ 11 h 128"/>
                  <a:gd name="T8" fmla="*/ 10 w 51"/>
                  <a:gd name="T9" fmla="*/ 0 h 128"/>
                  <a:gd name="T10" fmla="*/ 51 w 51"/>
                  <a:gd name="T11" fmla="*/ 91 h 128"/>
                  <a:gd name="T12" fmla="*/ 40 w 51"/>
                  <a:gd name="T13" fmla="*/ 128 h 128"/>
                </a:gdLst>
                <a:ahLst/>
                <a:cxnLst>
                  <a:cxn ang="0">
                    <a:pos x="T0" y="T1"/>
                  </a:cxn>
                  <a:cxn ang="0">
                    <a:pos x="T2" y="T3"/>
                  </a:cxn>
                  <a:cxn ang="0">
                    <a:pos x="T4" y="T5"/>
                  </a:cxn>
                  <a:cxn ang="0">
                    <a:pos x="T6" y="T7"/>
                  </a:cxn>
                  <a:cxn ang="0">
                    <a:pos x="T8" y="T9"/>
                  </a:cxn>
                  <a:cxn ang="0">
                    <a:pos x="T10" y="T11"/>
                  </a:cxn>
                  <a:cxn ang="0">
                    <a:pos x="T12" y="T13"/>
                  </a:cxn>
                </a:cxnLst>
                <a:rect l="0" t="0" r="r" b="b"/>
                <a:pathLst>
                  <a:path w="51" h="128">
                    <a:moveTo>
                      <a:pt x="40" y="128"/>
                    </a:moveTo>
                    <a:lnTo>
                      <a:pt x="0" y="29"/>
                    </a:lnTo>
                    <a:lnTo>
                      <a:pt x="0" y="20"/>
                    </a:lnTo>
                    <a:lnTo>
                      <a:pt x="2" y="11"/>
                    </a:lnTo>
                    <a:lnTo>
                      <a:pt x="10" y="0"/>
                    </a:lnTo>
                    <a:lnTo>
                      <a:pt x="51" y="91"/>
                    </a:lnTo>
                    <a:lnTo>
                      <a:pt x="40" y="128"/>
                    </a:lnTo>
                    <a:close/>
                  </a:path>
                </a:pathLst>
              </a:custGeom>
              <a:solidFill>
                <a:srgbClr val="60606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19" name="Freeform 479"/>
              <p:cNvSpPr/>
              <p:nvPr/>
            </p:nvSpPr>
            <p:spPr bwMode="auto">
              <a:xfrm>
                <a:off x="992" y="3753"/>
                <a:ext cx="91" cy="29"/>
              </a:xfrm>
              <a:custGeom>
                <a:avLst/>
                <a:gdLst>
                  <a:gd name="T0" fmla="*/ 0 w 183"/>
                  <a:gd name="T1" fmla="*/ 0 h 85"/>
                  <a:gd name="T2" fmla="*/ 64 w 183"/>
                  <a:gd name="T3" fmla="*/ 0 h 85"/>
                  <a:gd name="T4" fmla="*/ 67 w 183"/>
                  <a:gd name="T5" fmla="*/ 13 h 85"/>
                  <a:gd name="T6" fmla="*/ 75 w 183"/>
                  <a:gd name="T7" fmla="*/ 28 h 85"/>
                  <a:gd name="T8" fmla="*/ 84 w 183"/>
                  <a:gd name="T9" fmla="*/ 42 h 85"/>
                  <a:gd name="T10" fmla="*/ 158 w 183"/>
                  <a:gd name="T11" fmla="*/ 42 h 85"/>
                  <a:gd name="T12" fmla="*/ 163 w 183"/>
                  <a:gd name="T13" fmla="*/ 55 h 85"/>
                  <a:gd name="T14" fmla="*/ 172 w 183"/>
                  <a:gd name="T15" fmla="*/ 67 h 85"/>
                  <a:gd name="T16" fmla="*/ 183 w 183"/>
                  <a:gd name="T17" fmla="*/ 85 h 85"/>
                  <a:gd name="T18" fmla="*/ 64 w 183"/>
                  <a:gd name="T19" fmla="*/ 85 h 85"/>
                  <a:gd name="T20" fmla="*/ 41 w 183"/>
                  <a:gd name="T21" fmla="*/ 85 h 85"/>
                  <a:gd name="T22" fmla="*/ 0 w 183"/>
                  <a:gd name="T23" fmla="*/ 0 h 85"/>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83" h="85">
                    <a:moveTo>
                      <a:pt x="0" y="0"/>
                    </a:moveTo>
                    <a:lnTo>
                      <a:pt x="64" y="0"/>
                    </a:lnTo>
                    <a:lnTo>
                      <a:pt x="67" y="13"/>
                    </a:lnTo>
                    <a:lnTo>
                      <a:pt x="75" y="28"/>
                    </a:lnTo>
                    <a:lnTo>
                      <a:pt x="84" y="42"/>
                    </a:lnTo>
                    <a:lnTo>
                      <a:pt x="158" y="42"/>
                    </a:lnTo>
                    <a:lnTo>
                      <a:pt x="163" y="55"/>
                    </a:lnTo>
                    <a:lnTo>
                      <a:pt x="172" y="67"/>
                    </a:lnTo>
                    <a:lnTo>
                      <a:pt x="183" y="85"/>
                    </a:lnTo>
                    <a:lnTo>
                      <a:pt x="64" y="85"/>
                    </a:lnTo>
                    <a:lnTo>
                      <a:pt x="41" y="85"/>
                    </a:lnTo>
                    <a:lnTo>
                      <a:pt x="0" y="0"/>
                    </a:lnTo>
                    <a:close/>
                  </a:path>
                </a:pathLst>
              </a:custGeom>
              <a:solidFill>
                <a:srgbClr val="80808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20" name="Freeform 480"/>
              <p:cNvSpPr/>
              <p:nvPr/>
            </p:nvSpPr>
            <p:spPr bwMode="auto">
              <a:xfrm>
                <a:off x="1008" y="3782"/>
                <a:ext cx="81" cy="12"/>
              </a:xfrm>
              <a:custGeom>
                <a:avLst/>
                <a:gdLst>
                  <a:gd name="T0" fmla="*/ 0 w 160"/>
                  <a:gd name="T1" fmla="*/ 36 h 36"/>
                  <a:gd name="T2" fmla="*/ 1 w 160"/>
                  <a:gd name="T3" fmla="*/ 20 h 36"/>
                  <a:gd name="T4" fmla="*/ 7 w 160"/>
                  <a:gd name="T5" fmla="*/ 8 h 36"/>
                  <a:gd name="T6" fmla="*/ 10 w 160"/>
                  <a:gd name="T7" fmla="*/ 0 h 36"/>
                  <a:gd name="T8" fmla="*/ 150 w 160"/>
                  <a:gd name="T9" fmla="*/ 0 h 36"/>
                  <a:gd name="T10" fmla="*/ 160 w 160"/>
                  <a:gd name="T11" fmla="*/ 36 h 36"/>
                  <a:gd name="T12" fmla="*/ 0 w 160"/>
                  <a:gd name="T13" fmla="*/ 36 h 36"/>
                </a:gdLst>
                <a:ahLst/>
                <a:cxnLst>
                  <a:cxn ang="0">
                    <a:pos x="T0" y="T1"/>
                  </a:cxn>
                  <a:cxn ang="0">
                    <a:pos x="T2" y="T3"/>
                  </a:cxn>
                  <a:cxn ang="0">
                    <a:pos x="T4" y="T5"/>
                  </a:cxn>
                  <a:cxn ang="0">
                    <a:pos x="T6" y="T7"/>
                  </a:cxn>
                  <a:cxn ang="0">
                    <a:pos x="T8" y="T9"/>
                  </a:cxn>
                  <a:cxn ang="0">
                    <a:pos x="T10" y="T11"/>
                  </a:cxn>
                  <a:cxn ang="0">
                    <a:pos x="T12" y="T13"/>
                  </a:cxn>
                </a:cxnLst>
                <a:rect l="0" t="0" r="r" b="b"/>
                <a:pathLst>
                  <a:path w="160" h="36">
                    <a:moveTo>
                      <a:pt x="0" y="36"/>
                    </a:moveTo>
                    <a:lnTo>
                      <a:pt x="1" y="20"/>
                    </a:lnTo>
                    <a:lnTo>
                      <a:pt x="7" y="8"/>
                    </a:lnTo>
                    <a:lnTo>
                      <a:pt x="10" y="0"/>
                    </a:lnTo>
                    <a:lnTo>
                      <a:pt x="150" y="0"/>
                    </a:lnTo>
                    <a:lnTo>
                      <a:pt x="160" y="36"/>
                    </a:lnTo>
                    <a:lnTo>
                      <a:pt x="0" y="36"/>
                    </a:lnTo>
                    <a:close/>
                  </a:path>
                </a:pathLst>
              </a:custGeom>
              <a:solidFill>
                <a:srgbClr val="40404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nvGrpSpPr>
            <p:cNvPr id="138721" name="Group 481"/>
            <p:cNvGrpSpPr/>
            <p:nvPr/>
          </p:nvGrpSpPr>
          <p:grpSpPr bwMode="auto">
            <a:xfrm>
              <a:off x="920" y="3821"/>
              <a:ext cx="413" cy="50"/>
              <a:chOff x="920" y="3821"/>
              <a:chExt cx="413" cy="50"/>
            </a:xfrm>
          </p:grpSpPr>
          <p:sp>
            <p:nvSpPr>
              <p:cNvPr id="138722" name="Freeform 482"/>
              <p:cNvSpPr/>
              <p:nvPr/>
            </p:nvSpPr>
            <p:spPr bwMode="auto">
              <a:xfrm>
                <a:off x="920" y="3821"/>
                <a:ext cx="413" cy="50"/>
              </a:xfrm>
              <a:custGeom>
                <a:avLst/>
                <a:gdLst>
                  <a:gd name="T0" fmla="*/ 35 w 825"/>
                  <a:gd name="T1" fmla="*/ 13 h 151"/>
                  <a:gd name="T2" fmla="*/ 17 w 825"/>
                  <a:gd name="T3" fmla="*/ 27 h 151"/>
                  <a:gd name="T4" fmla="*/ 9 w 825"/>
                  <a:gd name="T5" fmla="*/ 48 h 151"/>
                  <a:gd name="T6" fmla="*/ 0 w 825"/>
                  <a:gd name="T7" fmla="*/ 97 h 151"/>
                  <a:gd name="T8" fmla="*/ 4 w 825"/>
                  <a:gd name="T9" fmla="*/ 124 h 151"/>
                  <a:gd name="T10" fmla="*/ 13 w 825"/>
                  <a:gd name="T11" fmla="*/ 138 h 151"/>
                  <a:gd name="T12" fmla="*/ 26 w 825"/>
                  <a:gd name="T13" fmla="*/ 151 h 151"/>
                  <a:gd name="T14" fmla="*/ 783 w 825"/>
                  <a:gd name="T15" fmla="*/ 142 h 151"/>
                  <a:gd name="T16" fmla="*/ 807 w 825"/>
                  <a:gd name="T17" fmla="*/ 128 h 151"/>
                  <a:gd name="T18" fmla="*/ 816 w 825"/>
                  <a:gd name="T19" fmla="*/ 107 h 151"/>
                  <a:gd name="T20" fmla="*/ 825 w 825"/>
                  <a:gd name="T21" fmla="*/ 61 h 151"/>
                  <a:gd name="T22" fmla="*/ 821 w 825"/>
                  <a:gd name="T23" fmla="*/ 27 h 151"/>
                  <a:gd name="T24" fmla="*/ 806 w 825"/>
                  <a:gd name="T25" fmla="*/ 9 h 151"/>
                  <a:gd name="T26" fmla="*/ 785 w 825"/>
                  <a:gd name="T27" fmla="*/ 0 h 151"/>
                  <a:gd name="T28" fmla="*/ 35 w 825"/>
                  <a:gd name="T29" fmla="*/ 13 h 15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Lst>
                <a:rect l="0" t="0" r="r" b="b"/>
                <a:pathLst>
                  <a:path w="825" h="151">
                    <a:moveTo>
                      <a:pt x="35" y="13"/>
                    </a:moveTo>
                    <a:lnTo>
                      <a:pt x="17" y="27"/>
                    </a:lnTo>
                    <a:lnTo>
                      <a:pt x="9" y="48"/>
                    </a:lnTo>
                    <a:lnTo>
                      <a:pt x="0" y="97"/>
                    </a:lnTo>
                    <a:lnTo>
                      <a:pt x="4" y="124"/>
                    </a:lnTo>
                    <a:lnTo>
                      <a:pt x="13" y="138"/>
                    </a:lnTo>
                    <a:lnTo>
                      <a:pt x="26" y="151"/>
                    </a:lnTo>
                    <a:lnTo>
                      <a:pt x="783" y="142"/>
                    </a:lnTo>
                    <a:lnTo>
                      <a:pt x="807" y="128"/>
                    </a:lnTo>
                    <a:lnTo>
                      <a:pt x="816" y="107"/>
                    </a:lnTo>
                    <a:lnTo>
                      <a:pt x="825" y="61"/>
                    </a:lnTo>
                    <a:lnTo>
                      <a:pt x="821" y="27"/>
                    </a:lnTo>
                    <a:lnTo>
                      <a:pt x="806" y="9"/>
                    </a:lnTo>
                    <a:lnTo>
                      <a:pt x="785" y="0"/>
                    </a:lnTo>
                    <a:lnTo>
                      <a:pt x="35" y="13"/>
                    </a:lnTo>
                    <a:close/>
                  </a:path>
                </a:pathLst>
              </a:custGeom>
              <a:solidFill>
                <a:srgbClr val="202020"/>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23" name="Freeform 483"/>
              <p:cNvSpPr/>
              <p:nvPr/>
            </p:nvSpPr>
            <p:spPr bwMode="auto">
              <a:xfrm>
                <a:off x="972" y="3833"/>
                <a:ext cx="330" cy="27"/>
              </a:xfrm>
              <a:custGeom>
                <a:avLst/>
                <a:gdLst>
                  <a:gd name="T0" fmla="*/ 4 w 658"/>
                  <a:gd name="T1" fmla="*/ 23 h 79"/>
                  <a:gd name="T2" fmla="*/ 0 w 658"/>
                  <a:gd name="T3" fmla="*/ 50 h 79"/>
                  <a:gd name="T4" fmla="*/ 153 w 658"/>
                  <a:gd name="T5" fmla="*/ 50 h 79"/>
                  <a:gd name="T6" fmla="*/ 153 w 658"/>
                  <a:gd name="T7" fmla="*/ 79 h 79"/>
                  <a:gd name="T8" fmla="*/ 500 w 658"/>
                  <a:gd name="T9" fmla="*/ 73 h 79"/>
                  <a:gd name="T10" fmla="*/ 500 w 658"/>
                  <a:gd name="T11" fmla="*/ 50 h 79"/>
                  <a:gd name="T12" fmla="*/ 656 w 658"/>
                  <a:gd name="T13" fmla="*/ 50 h 79"/>
                  <a:gd name="T14" fmla="*/ 658 w 658"/>
                  <a:gd name="T15" fmla="*/ 23 h 79"/>
                  <a:gd name="T16" fmla="*/ 504 w 658"/>
                  <a:gd name="T17" fmla="*/ 23 h 79"/>
                  <a:gd name="T18" fmla="*/ 504 w 658"/>
                  <a:gd name="T19" fmla="*/ 0 h 79"/>
                  <a:gd name="T20" fmla="*/ 153 w 658"/>
                  <a:gd name="T21" fmla="*/ 8 h 79"/>
                  <a:gd name="T22" fmla="*/ 153 w 658"/>
                  <a:gd name="T23" fmla="*/ 23 h 79"/>
                  <a:gd name="T24" fmla="*/ 4 w 658"/>
                  <a:gd name="T25" fmla="*/ 23 h 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658" h="79">
                    <a:moveTo>
                      <a:pt x="4" y="23"/>
                    </a:moveTo>
                    <a:lnTo>
                      <a:pt x="0" y="50"/>
                    </a:lnTo>
                    <a:lnTo>
                      <a:pt x="153" y="50"/>
                    </a:lnTo>
                    <a:lnTo>
                      <a:pt x="153" y="79"/>
                    </a:lnTo>
                    <a:lnTo>
                      <a:pt x="500" y="73"/>
                    </a:lnTo>
                    <a:lnTo>
                      <a:pt x="500" y="50"/>
                    </a:lnTo>
                    <a:lnTo>
                      <a:pt x="656" y="50"/>
                    </a:lnTo>
                    <a:lnTo>
                      <a:pt x="658" y="23"/>
                    </a:lnTo>
                    <a:lnTo>
                      <a:pt x="504" y="23"/>
                    </a:lnTo>
                    <a:lnTo>
                      <a:pt x="504" y="0"/>
                    </a:lnTo>
                    <a:lnTo>
                      <a:pt x="153" y="8"/>
                    </a:lnTo>
                    <a:lnTo>
                      <a:pt x="153" y="23"/>
                    </a:lnTo>
                    <a:lnTo>
                      <a:pt x="4" y="23"/>
                    </a:lnTo>
                    <a:close/>
                  </a:path>
                </a:pathLst>
              </a:custGeom>
              <a:solidFill>
                <a:srgbClr val="000000"/>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24" name="Rectangle 484"/>
              <p:cNvSpPr>
                <a:spLocks noChangeArrowheads="1"/>
              </p:cNvSpPr>
              <p:nvPr/>
            </p:nvSpPr>
            <p:spPr bwMode="auto">
              <a:xfrm>
                <a:off x="982" y="3856"/>
                <a:ext cx="26" cy="7"/>
              </a:xfrm>
              <a:prstGeom prst="rect">
                <a:avLst/>
              </a:prstGeom>
              <a:solidFill>
                <a:srgbClr val="00A000"/>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zh-CN" altLang="en-US" b="1">
                  <a:solidFill>
                    <a:srgbClr val="000099"/>
                  </a:solidFill>
                  <a:latin typeface="+mn-lt"/>
                  <a:ea typeface="黑体" pitchFamily="2" charset="-122"/>
                </a:endParaRPr>
              </a:p>
            </p:txBody>
          </p:sp>
          <p:sp>
            <p:nvSpPr>
              <p:cNvPr id="138725" name="Rectangle 485"/>
              <p:cNvSpPr>
                <a:spLocks noChangeArrowheads="1"/>
              </p:cNvSpPr>
              <p:nvPr/>
            </p:nvSpPr>
            <p:spPr bwMode="auto">
              <a:xfrm>
                <a:off x="1237" y="3855"/>
                <a:ext cx="53" cy="6"/>
              </a:xfrm>
              <a:prstGeom prst="rect">
                <a:avLst/>
              </a:prstGeom>
              <a:solidFill>
                <a:srgbClr val="202020"/>
              </a:solidFill>
              <a:ln w="7938">
                <a:solidFill>
                  <a:srgbClr val="000000"/>
                </a:solidFill>
                <a:miter lim="800000"/>
              </a:ln>
            </p:spPr>
            <p:txBody>
              <a:bodyPr/>
              <a:lstStyle/>
              <a:p>
                <a:endParaRPr lang="zh-CN" altLang="en-US" b="1">
                  <a:solidFill>
                    <a:srgbClr val="000099"/>
                  </a:solidFill>
                  <a:latin typeface="+mn-lt"/>
                  <a:ea typeface="黑体" pitchFamily="2" charset="-122"/>
                </a:endParaRPr>
              </a:p>
            </p:txBody>
          </p:sp>
        </p:grpSp>
        <p:grpSp>
          <p:nvGrpSpPr>
            <p:cNvPr id="138726" name="Group 486"/>
            <p:cNvGrpSpPr/>
            <p:nvPr/>
          </p:nvGrpSpPr>
          <p:grpSpPr bwMode="auto">
            <a:xfrm>
              <a:off x="1227" y="3477"/>
              <a:ext cx="508" cy="321"/>
              <a:chOff x="1227" y="3477"/>
              <a:chExt cx="508" cy="321"/>
            </a:xfrm>
          </p:grpSpPr>
          <p:sp>
            <p:nvSpPr>
              <p:cNvPr id="138727" name="Freeform 487"/>
              <p:cNvSpPr/>
              <p:nvPr/>
            </p:nvSpPr>
            <p:spPr bwMode="auto">
              <a:xfrm>
                <a:off x="1640" y="3731"/>
                <a:ext cx="95" cy="66"/>
              </a:xfrm>
              <a:custGeom>
                <a:avLst/>
                <a:gdLst>
                  <a:gd name="T0" fmla="*/ 126 w 191"/>
                  <a:gd name="T1" fmla="*/ 9 h 200"/>
                  <a:gd name="T2" fmla="*/ 93 w 191"/>
                  <a:gd name="T3" fmla="*/ 0 h 200"/>
                  <a:gd name="T4" fmla="*/ 59 w 191"/>
                  <a:gd name="T5" fmla="*/ 5 h 200"/>
                  <a:gd name="T6" fmla="*/ 32 w 191"/>
                  <a:gd name="T7" fmla="*/ 17 h 200"/>
                  <a:gd name="T8" fmla="*/ 9 w 191"/>
                  <a:gd name="T9" fmla="*/ 45 h 200"/>
                  <a:gd name="T10" fmla="*/ 0 w 191"/>
                  <a:gd name="T11" fmla="*/ 94 h 200"/>
                  <a:gd name="T12" fmla="*/ 0 w 191"/>
                  <a:gd name="T13" fmla="*/ 137 h 200"/>
                  <a:gd name="T14" fmla="*/ 0 w 191"/>
                  <a:gd name="T15" fmla="*/ 200 h 200"/>
                  <a:gd name="T16" fmla="*/ 191 w 191"/>
                  <a:gd name="T17" fmla="*/ 200 h 200"/>
                  <a:gd name="T18" fmla="*/ 181 w 191"/>
                  <a:gd name="T19" fmla="*/ 81 h 200"/>
                  <a:gd name="T20" fmla="*/ 157 w 191"/>
                  <a:gd name="T21" fmla="*/ 30 h 200"/>
                  <a:gd name="T22" fmla="*/ 126 w 191"/>
                  <a:gd name="T23" fmla="*/ 9 h 200"/>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Lst>
                <a:rect l="0" t="0" r="r" b="b"/>
                <a:pathLst>
                  <a:path w="191" h="200">
                    <a:moveTo>
                      <a:pt x="126" y="9"/>
                    </a:moveTo>
                    <a:lnTo>
                      <a:pt x="93" y="0"/>
                    </a:lnTo>
                    <a:lnTo>
                      <a:pt x="59" y="5"/>
                    </a:lnTo>
                    <a:lnTo>
                      <a:pt x="32" y="17"/>
                    </a:lnTo>
                    <a:lnTo>
                      <a:pt x="9" y="45"/>
                    </a:lnTo>
                    <a:lnTo>
                      <a:pt x="0" y="94"/>
                    </a:lnTo>
                    <a:lnTo>
                      <a:pt x="0" y="137"/>
                    </a:lnTo>
                    <a:lnTo>
                      <a:pt x="0" y="200"/>
                    </a:lnTo>
                    <a:lnTo>
                      <a:pt x="191" y="200"/>
                    </a:lnTo>
                    <a:lnTo>
                      <a:pt x="181" y="81"/>
                    </a:lnTo>
                    <a:lnTo>
                      <a:pt x="157" y="30"/>
                    </a:lnTo>
                    <a:lnTo>
                      <a:pt x="126" y="9"/>
                    </a:lnTo>
                    <a:close/>
                  </a:path>
                </a:pathLst>
              </a:custGeom>
              <a:solidFill>
                <a:schemeClr val="bg2"/>
              </a:solidFill>
              <a:ln w="7938">
                <a:solidFill>
                  <a:srgbClr val="404040"/>
                </a:solidFill>
                <a:prstDash val="solid"/>
                <a:round/>
              </a:ln>
            </p:spPr>
            <p:txBody>
              <a:bodyPr/>
              <a:lstStyle/>
              <a:p>
                <a:endParaRPr lang="zh-CN" altLang="en-US" b="1">
                  <a:solidFill>
                    <a:srgbClr val="000099"/>
                  </a:solidFill>
                  <a:latin typeface="+mn-lt"/>
                  <a:ea typeface="黑体" pitchFamily="2" charset="-122"/>
                </a:endParaRPr>
              </a:p>
            </p:txBody>
          </p:sp>
          <p:sp>
            <p:nvSpPr>
              <p:cNvPr id="138728" name="Freeform 488"/>
              <p:cNvSpPr/>
              <p:nvPr/>
            </p:nvSpPr>
            <p:spPr bwMode="auto">
              <a:xfrm>
                <a:off x="1227" y="3477"/>
                <a:ext cx="429" cy="264"/>
              </a:xfrm>
              <a:custGeom>
                <a:avLst/>
                <a:gdLst>
                  <a:gd name="T0" fmla="*/ 0 w 860"/>
                  <a:gd name="T1" fmla="*/ 0 h 791"/>
                  <a:gd name="T2" fmla="*/ 860 w 860"/>
                  <a:gd name="T3" fmla="*/ 764 h 791"/>
                  <a:gd name="T4" fmla="*/ 849 w 860"/>
                  <a:gd name="T5" fmla="*/ 777 h 791"/>
                  <a:gd name="T6" fmla="*/ 838 w 860"/>
                  <a:gd name="T7" fmla="*/ 791 h 791"/>
                  <a:gd name="T8" fmla="*/ 0 w 860"/>
                  <a:gd name="T9" fmla="*/ 0 h 791"/>
                </a:gdLst>
                <a:ahLst/>
                <a:cxnLst>
                  <a:cxn ang="0">
                    <a:pos x="T0" y="T1"/>
                  </a:cxn>
                  <a:cxn ang="0">
                    <a:pos x="T2" y="T3"/>
                  </a:cxn>
                  <a:cxn ang="0">
                    <a:pos x="T4" y="T5"/>
                  </a:cxn>
                  <a:cxn ang="0">
                    <a:pos x="T6" y="T7"/>
                  </a:cxn>
                  <a:cxn ang="0">
                    <a:pos x="T8" y="T9"/>
                  </a:cxn>
                </a:cxnLst>
                <a:rect l="0" t="0" r="r" b="b"/>
                <a:pathLst>
                  <a:path w="860" h="791">
                    <a:moveTo>
                      <a:pt x="0" y="0"/>
                    </a:moveTo>
                    <a:lnTo>
                      <a:pt x="860" y="764"/>
                    </a:lnTo>
                    <a:lnTo>
                      <a:pt x="849" y="777"/>
                    </a:lnTo>
                    <a:lnTo>
                      <a:pt x="838" y="791"/>
                    </a:lnTo>
                    <a:lnTo>
                      <a:pt x="0" y="0"/>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29" name="Freeform 489"/>
              <p:cNvSpPr/>
              <p:nvPr/>
            </p:nvSpPr>
            <p:spPr bwMode="auto">
              <a:xfrm>
                <a:off x="1521" y="3650"/>
                <a:ext cx="141" cy="122"/>
              </a:xfrm>
              <a:custGeom>
                <a:avLst/>
                <a:gdLst>
                  <a:gd name="T0" fmla="*/ 4 w 281"/>
                  <a:gd name="T1" fmla="*/ 95 h 366"/>
                  <a:gd name="T2" fmla="*/ 24 w 281"/>
                  <a:gd name="T3" fmla="*/ 62 h 366"/>
                  <a:gd name="T4" fmla="*/ 54 w 281"/>
                  <a:gd name="T5" fmla="*/ 43 h 366"/>
                  <a:gd name="T6" fmla="*/ 78 w 281"/>
                  <a:gd name="T7" fmla="*/ 42 h 366"/>
                  <a:gd name="T8" fmla="*/ 128 w 281"/>
                  <a:gd name="T9" fmla="*/ 43 h 366"/>
                  <a:gd name="T10" fmla="*/ 132 w 281"/>
                  <a:gd name="T11" fmla="*/ 0 h 366"/>
                  <a:gd name="T12" fmla="*/ 281 w 281"/>
                  <a:gd name="T13" fmla="*/ 130 h 366"/>
                  <a:gd name="T14" fmla="*/ 272 w 281"/>
                  <a:gd name="T15" fmla="*/ 179 h 366"/>
                  <a:gd name="T16" fmla="*/ 228 w 281"/>
                  <a:gd name="T17" fmla="*/ 170 h 366"/>
                  <a:gd name="T18" fmla="*/ 191 w 281"/>
                  <a:gd name="T19" fmla="*/ 184 h 366"/>
                  <a:gd name="T20" fmla="*/ 158 w 281"/>
                  <a:gd name="T21" fmla="*/ 210 h 366"/>
                  <a:gd name="T22" fmla="*/ 150 w 281"/>
                  <a:gd name="T23" fmla="*/ 232 h 366"/>
                  <a:gd name="T24" fmla="*/ 149 w 281"/>
                  <a:gd name="T25" fmla="*/ 295 h 366"/>
                  <a:gd name="T26" fmla="*/ 149 w 281"/>
                  <a:gd name="T27" fmla="*/ 338 h 366"/>
                  <a:gd name="T28" fmla="*/ 150 w 281"/>
                  <a:gd name="T29" fmla="*/ 366 h 366"/>
                  <a:gd name="T30" fmla="*/ 0 w 281"/>
                  <a:gd name="T31" fmla="*/ 229 h 366"/>
                  <a:gd name="T32" fmla="*/ 0 w 281"/>
                  <a:gd name="T33" fmla="*/ 139 h 366"/>
                  <a:gd name="T34" fmla="*/ 4 w 281"/>
                  <a:gd name="T35" fmla="*/ 95 h 366"/>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81" h="366">
                    <a:moveTo>
                      <a:pt x="4" y="95"/>
                    </a:moveTo>
                    <a:lnTo>
                      <a:pt x="24" y="62"/>
                    </a:lnTo>
                    <a:lnTo>
                      <a:pt x="54" y="43"/>
                    </a:lnTo>
                    <a:lnTo>
                      <a:pt x="78" y="42"/>
                    </a:lnTo>
                    <a:lnTo>
                      <a:pt x="128" y="43"/>
                    </a:lnTo>
                    <a:lnTo>
                      <a:pt x="132" y="0"/>
                    </a:lnTo>
                    <a:lnTo>
                      <a:pt x="281" y="130"/>
                    </a:lnTo>
                    <a:lnTo>
                      <a:pt x="272" y="179"/>
                    </a:lnTo>
                    <a:lnTo>
                      <a:pt x="228" y="170"/>
                    </a:lnTo>
                    <a:lnTo>
                      <a:pt x="191" y="184"/>
                    </a:lnTo>
                    <a:lnTo>
                      <a:pt x="158" y="210"/>
                    </a:lnTo>
                    <a:lnTo>
                      <a:pt x="150" y="232"/>
                    </a:lnTo>
                    <a:lnTo>
                      <a:pt x="149" y="295"/>
                    </a:lnTo>
                    <a:lnTo>
                      <a:pt x="149" y="338"/>
                    </a:lnTo>
                    <a:lnTo>
                      <a:pt x="150" y="366"/>
                    </a:lnTo>
                    <a:lnTo>
                      <a:pt x="0" y="229"/>
                    </a:lnTo>
                    <a:lnTo>
                      <a:pt x="0" y="139"/>
                    </a:lnTo>
                    <a:lnTo>
                      <a:pt x="4" y="95"/>
                    </a:lnTo>
                    <a:close/>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0" name="Line 490"/>
              <p:cNvSpPr>
                <a:spLocks noChangeShapeType="1"/>
              </p:cNvSpPr>
              <p:nvPr/>
            </p:nvSpPr>
            <p:spPr bwMode="auto">
              <a:xfrm>
                <a:off x="1586" y="3665"/>
                <a:ext cx="76" cy="44"/>
              </a:xfrm>
              <a:prstGeom prst="line">
                <a:avLst/>
              </a:prstGeom>
              <a:noFill/>
              <a:ln w="7938">
                <a:solidFill>
                  <a:srgbClr val="000000"/>
                </a:solidFill>
                <a:round/>
              </a:ln>
              <a:extLst>
                <a:ext uri="{909E8E84-426E-40DD-AFC4-6F175D3DCCD1}">
                  <a14:hiddenFill xmlns:a14="http://schemas.microsoft.com/office/drawing/2010/main">
                    <a:noFill/>
                  </a14:hiddenFill>
                </a:ext>
              </a:extLst>
            </p:spPr>
            <p:txBody>
              <a:bodyPr/>
              <a:lstStyle/>
              <a:p>
                <a:endParaRPr lang="zh-CN" altLang="en-US" b="1">
                  <a:solidFill>
                    <a:srgbClr val="000099"/>
                  </a:solidFill>
                  <a:latin typeface="+mn-lt"/>
                  <a:ea typeface="黑体" pitchFamily="2" charset="-122"/>
                </a:endParaRPr>
              </a:p>
            </p:txBody>
          </p:sp>
          <p:sp>
            <p:nvSpPr>
              <p:cNvPr id="138731" name="Freeform 491"/>
              <p:cNvSpPr/>
              <p:nvPr/>
            </p:nvSpPr>
            <p:spPr bwMode="auto">
              <a:xfrm>
                <a:off x="1242" y="3486"/>
                <a:ext cx="111" cy="96"/>
              </a:xfrm>
              <a:custGeom>
                <a:avLst/>
                <a:gdLst>
                  <a:gd name="T0" fmla="*/ 10 w 222"/>
                  <a:gd name="T1" fmla="*/ 98 h 289"/>
                  <a:gd name="T2" fmla="*/ 27 w 222"/>
                  <a:gd name="T3" fmla="*/ 64 h 289"/>
                  <a:gd name="T4" fmla="*/ 53 w 222"/>
                  <a:gd name="T5" fmla="*/ 45 h 289"/>
                  <a:gd name="T6" fmla="*/ 81 w 222"/>
                  <a:gd name="T7" fmla="*/ 41 h 289"/>
                  <a:gd name="T8" fmla="*/ 131 w 222"/>
                  <a:gd name="T9" fmla="*/ 42 h 289"/>
                  <a:gd name="T10" fmla="*/ 135 w 222"/>
                  <a:gd name="T11" fmla="*/ 0 h 289"/>
                  <a:gd name="T12" fmla="*/ 222 w 222"/>
                  <a:gd name="T13" fmla="*/ 80 h 289"/>
                  <a:gd name="T14" fmla="*/ 218 w 222"/>
                  <a:gd name="T15" fmla="*/ 120 h 289"/>
                  <a:gd name="T16" fmla="*/ 190 w 222"/>
                  <a:gd name="T17" fmla="*/ 118 h 289"/>
                  <a:gd name="T18" fmla="*/ 168 w 222"/>
                  <a:gd name="T19" fmla="*/ 116 h 289"/>
                  <a:gd name="T20" fmla="*/ 135 w 222"/>
                  <a:gd name="T21" fmla="*/ 125 h 289"/>
                  <a:gd name="T22" fmla="*/ 118 w 222"/>
                  <a:gd name="T23" fmla="*/ 137 h 289"/>
                  <a:gd name="T24" fmla="*/ 102 w 222"/>
                  <a:gd name="T25" fmla="*/ 161 h 289"/>
                  <a:gd name="T26" fmla="*/ 98 w 222"/>
                  <a:gd name="T27" fmla="*/ 192 h 289"/>
                  <a:gd name="T28" fmla="*/ 93 w 222"/>
                  <a:gd name="T29" fmla="*/ 289 h 289"/>
                  <a:gd name="T30" fmla="*/ 0 w 222"/>
                  <a:gd name="T31" fmla="*/ 197 h 289"/>
                  <a:gd name="T32" fmla="*/ 4 w 222"/>
                  <a:gd name="T33" fmla="*/ 138 h 289"/>
                  <a:gd name="T34" fmla="*/ 10 w 222"/>
                  <a:gd name="T35" fmla="*/ 98 h 28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Lst>
                <a:rect l="0" t="0" r="r" b="b"/>
                <a:pathLst>
                  <a:path w="222" h="289">
                    <a:moveTo>
                      <a:pt x="10" y="98"/>
                    </a:moveTo>
                    <a:lnTo>
                      <a:pt x="27" y="64"/>
                    </a:lnTo>
                    <a:lnTo>
                      <a:pt x="53" y="45"/>
                    </a:lnTo>
                    <a:lnTo>
                      <a:pt x="81" y="41"/>
                    </a:lnTo>
                    <a:lnTo>
                      <a:pt x="131" y="42"/>
                    </a:lnTo>
                    <a:lnTo>
                      <a:pt x="135" y="0"/>
                    </a:lnTo>
                    <a:lnTo>
                      <a:pt x="222" y="80"/>
                    </a:lnTo>
                    <a:lnTo>
                      <a:pt x="218" y="120"/>
                    </a:lnTo>
                    <a:lnTo>
                      <a:pt x="190" y="118"/>
                    </a:lnTo>
                    <a:lnTo>
                      <a:pt x="168" y="116"/>
                    </a:lnTo>
                    <a:lnTo>
                      <a:pt x="135" y="125"/>
                    </a:lnTo>
                    <a:lnTo>
                      <a:pt x="118" y="137"/>
                    </a:lnTo>
                    <a:lnTo>
                      <a:pt x="102" y="161"/>
                    </a:lnTo>
                    <a:lnTo>
                      <a:pt x="98" y="192"/>
                    </a:lnTo>
                    <a:lnTo>
                      <a:pt x="93" y="289"/>
                    </a:lnTo>
                    <a:lnTo>
                      <a:pt x="0" y="197"/>
                    </a:lnTo>
                    <a:lnTo>
                      <a:pt x="4" y="138"/>
                    </a:lnTo>
                    <a:lnTo>
                      <a:pt x="10" y="98"/>
                    </a:lnTo>
                    <a:close/>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2" name="Freeform 492"/>
              <p:cNvSpPr/>
              <p:nvPr/>
            </p:nvSpPr>
            <p:spPr bwMode="auto">
              <a:xfrm>
                <a:off x="1456" y="3626"/>
                <a:ext cx="64" cy="62"/>
              </a:xfrm>
              <a:custGeom>
                <a:avLst/>
                <a:gdLst>
                  <a:gd name="T0" fmla="*/ 128 w 128"/>
                  <a:gd name="T1" fmla="*/ 5 h 186"/>
                  <a:gd name="T2" fmla="*/ 59 w 128"/>
                  <a:gd name="T3" fmla="*/ 0 h 186"/>
                  <a:gd name="T4" fmla="*/ 30 w 128"/>
                  <a:gd name="T5" fmla="*/ 14 h 186"/>
                  <a:gd name="T6" fmla="*/ 9 w 128"/>
                  <a:gd name="T7" fmla="*/ 40 h 186"/>
                  <a:gd name="T8" fmla="*/ 0 w 128"/>
                  <a:gd name="T9" fmla="*/ 89 h 186"/>
                  <a:gd name="T10" fmla="*/ 0 w 128"/>
                  <a:gd name="T11" fmla="*/ 186 h 186"/>
                  <a:gd name="T12" fmla="*/ 0 w 128"/>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8" h="186">
                    <a:moveTo>
                      <a:pt x="128" y="5"/>
                    </a:moveTo>
                    <a:lnTo>
                      <a:pt x="59" y="0"/>
                    </a:lnTo>
                    <a:lnTo>
                      <a:pt x="30" y="14"/>
                    </a:lnTo>
                    <a:lnTo>
                      <a:pt x="9" y="40"/>
                    </a:lnTo>
                    <a:lnTo>
                      <a:pt x="0" y="89"/>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3" name="Freeform 493"/>
              <p:cNvSpPr/>
              <p:nvPr/>
            </p:nvSpPr>
            <p:spPr bwMode="auto">
              <a:xfrm>
                <a:off x="1440" y="3615"/>
                <a:ext cx="63" cy="61"/>
              </a:xfrm>
              <a:custGeom>
                <a:avLst/>
                <a:gdLst>
                  <a:gd name="T0" fmla="*/ 126 w 126"/>
                  <a:gd name="T1" fmla="*/ 3 h 185"/>
                  <a:gd name="T2" fmla="*/ 59 w 126"/>
                  <a:gd name="T3" fmla="*/ 0 h 185"/>
                  <a:gd name="T4" fmla="*/ 24 w 126"/>
                  <a:gd name="T5" fmla="*/ 15 h 185"/>
                  <a:gd name="T6" fmla="*/ 9 w 126"/>
                  <a:gd name="T7" fmla="*/ 39 h 185"/>
                  <a:gd name="T8" fmla="*/ 0 w 126"/>
                  <a:gd name="T9" fmla="*/ 88 h 185"/>
                  <a:gd name="T10" fmla="*/ 0 w 126"/>
                  <a:gd name="T11" fmla="*/ 185 h 185"/>
                  <a:gd name="T12" fmla="*/ 0 w 126"/>
                  <a:gd name="T13" fmla="*/ 180 h 185"/>
                </a:gdLst>
                <a:ahLst/>
                <a:cxnLst>
                  <a:cxn ang="0">
                    <a:pos x="T0" y="T1"/>
                  </a:cxn>
                  <a:cxn ang="0">
                    <a:pos x="T2" y="T3"/>
                  </a:cxn>
                  <a:cxn ang="0">
                    <a:pos x="T4" y="T5"/>
                  </a:cxn>
                  <a:cxn ang="0">
                    <a:pos x="T6" y="T7"/>
                  </a:cxn>
                  <a:cxn ang="0">
                    <a:pos x="T8" y="T9"/>
                  </a:cxn>
                  <a:cxn ang="0">
                    <a:pos x="T10" y="T11"/>
                  </a:cxn>
                  <a:cxn ang="0">
                    <a:pos x="T12" y="T13"/>
                  </a:cxn>
                </a:cxnLst>
                <a:rect l="0" t="0" r="r" b="b"/>
                <a:pathLst>
                  <a:path w="126" h="185">
                    <a:moveTo>
                      <a:pt x="126" y="3"/>
                    </a:moveTo>
                    <a:lnTo>
                      <a:pt x="59" y="0"/>
                    </a:lnTo>
                    <a:lnTo>
                      <a:pt x="24" y="15"/>
                    </a:lnTo>
                    <a:lnTo>
                      <a:pt x="9" y="39"/>
                    </a:lnTo>
                    <a:lnTo>
                      <a:pt x="0" y="88"/>
                    </a:lnTo>
                    <a:lnTo>
                      <a:pt x="0" y="185"/>
                    </a:lnTo>
                    <a:lnTo>
                      <a:pt x="0" y="180"/>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4" name="Freeform 494"/>
              <p:cNvSpPr/>
              <p:nvPr/>
            </p:nvSpPr>
            <p:spPr bwMode="auto">
              <a:xfrm>
                <a:off x="1422" y="3604"/>
                <a:ext cx="64" cy="62"/>
              </a:xfrm>
              <a:custGeom>
                <a:avLst/>
                <a:gdLst>
                  <a:gd name="T0" fmla="*/ 127 w 127"/>
                  <a:gd name="T1" fmla="*/ 5 h 185"/>
                  <a:gd name="T2" fmla="*/ 59 w 127"/>
                  <a:gd name="T3" fmla="*/ 0 h 185"/>
                  <a:gd name="T4" fmla="*/ 30 w 127"/>
                  <a:gd name="T5" fmla="*/ 14 h 185"/>
                  <a:gd name="T6" fmla="*/ 9 w 127"/>
                  <a:gd name="T7" fmla="*/ 39 h 185"/>
                  <a:gd name="T8" fmla="*/ 0 w 127"/>
                  <a:gd name="T9" fmla="*/ 88 h 185"/>
                  <a:gd name="T10" fmla="*/ 0 w 127"/>
                  <a:gd name="T11" fmla="*/ 185 h 185"/>
                  <a:gd name="T12" fmla="*/ 0 w 127"/>
                  <a:gd name="T13" fmla="*/ 182 h 185"/>
                </a:gdLst>
                <a:ahLst/>
                <a:cxnLst>
                  <a:cxn ang="0">
                    <a:pos x="T0" y="T1"/>
                  </a:cxn>
                  <a:cxn ang="0">
                    <a:pos x="T2" y="T3"/>
                  </a:cxn>
                  <a:cxn ang="0">
                    <a:pos x="T4" y="T5"/>
                  </a:cxn>
                  <a:cxn ang="0">
                    <a:pos x="T6" y="T7"/>
                  </a:cxn>
                  <a:cxn ang="0">
                    <a:pos x="T8" y="T9"/>
                  </a:cxn>
                  <a:cxn ang="0">
                    <a:pos x="T10" y="T11"/>
                  </a:cxn>
                  <a:cxn ang="0">
                    <a:pos x="T12" y="T13"/>
                  </a:cxn>
                </a:cxnLst>
                <a:rect l="0" t="0" r="r" b="b"/>
                <a:pathLst>
                  <a:path w="127" h="185">
                    <a:moveTo>
                      <a:pt x="127" y="5"/>
                    </a:moveTo>
                    <a:lnTo>
                      <a:pt x="59" y="0"/>
                    </a:lnTo>
                    <a:lnTo>
                      <a:pt x="30" y="14"/>
                    </a:lnTo>
                    <a:lnTo>
                      <a:pt x="9" y="39"/>
                    </a:lnTo>
                    <a:lnTo>
                      <a:pt x="0" y="88"/>
                    </a:lnTo>
                    <a:lnTo>
                      <a:pt x="0" y="185"/>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5" name="Freeform 495"/>
              <p:cNvSpPr/>
              <p:nvPr/>
            </p:nvSpPr>
            <p:spPr bwMode="auto">
              <a:xfrm>
                <a:off x="1401" y="3594"/>
                <a:ext cx="64" cy="62"/>
              </a:xfrm>
              <a:custGeom>
                <a:avLst/>
                <a:gdLst>
                  <a:gd name="T0" fmla="*/ 127 w 127"/>
                  <a:gd name="T1" fmla="*/ 5 h 186"/>
                  <a:gd name="T2" fmla="*/ 59 w 127"/>
                  <a:gd name="T3" fmla="*/ 0 h 186"/>
                  <a:gd name="T4" fmla="*/ 32 w 127"/>
                  <a:gd name="T5" fmla="*/ 10 h 186"/>
                  <a:gd name="T6" fmla="*/ 9 w 127"/>
                  <a:gd name="T7" fmla="*/ 39 h 186"/>
                  <a:gd name="T8" fmla="*/ 0 w 127"/>
                  <a:gd name="T9" fmla="*/ 88 h 186"/>
                  <a:gd name="T10" fmla="*/ 0 w 127"/>
                  <a:gd name="T11" fmla="*/ 186 h 186"/>
                  <a:gd name="T12" fmla="*/ 0 w 127"/>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7" h="186">
                    <a:moveTo>
                      <a:pt x="127" y="5"/>
                    </a:moveTo>
                    <a:lnTo>
                      <a:pt x="59" y="0"/>
                    </a:lnTo>
                    <a:lnTo>
                      <a:pt x="32" y="10"/>
                    </a:lnTo>
                    <a:lnTo>
                      <a:pt x="9" y="39"/>
                    </a:lnTo>
                    <a:lnTo>
                      <a:pt x="0" y="88"/>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6" name="Freeform 496"/>
              <p:cNvSpPr/>
              <p:nvPr/>
            </p:nvSpPr>
            <p:spPr bwMode="auto">
              <a:xfrm>
                <a:off x="1383" y="3583"/>
                <a:ext cx="64" cy="62"/>
              </a:xfrm>
              <a:custGeom>
                <a:avLst/>
                <a:gdLst>
                  <a:gd name="T0" fmla="*/ 128 w 128"/>
                  <a:gd name="T1" fmla="*/ 4 h 186"/>
                  <a:gd name="T2" fmla="*/ 59 w 128"/>
                  <a:gd name="T3" fmla="*/ 0 h 186"/>
                  <a:gd name="T4" fmla="*/ 32 w 128"/>
                  <a:gd name="T5" fmla="*/ 13 h 186"/>
                  <a:gd name="T6" fmla="*/ 9 w 128"/>
                  <a:gd name="T7" fmla="*/ 40 h 186"/>
                  <a:gd name="T8" fmla="*/ 0 w 128"/>
                  <a:gd name="T9" fmla="*/ 88 h 186"/>
                  <a:gd name="T10" fmla="*/ 0 w 128"/>
                  <a:gd name="T11" fmla="*/ 186 h 186"/>
                  <a:gd name="T12" fmla="*/ 0 w 128"/>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8" h="186">
                    <a:moveTo>
                      <a:pt x="128" y="4"/>
                    </a:moveTo>
                    <a:lnTo>
                      <a:pt x="59" y="0"/>
                    </a:lnTo>
                    <a:lnTo>
                      <a:pt x="32" y="13"/>
                    </a:lnTo>
                    <a:lnTo>
                      <a:pt x="9" y="40"/>
                    </a:lnTo>
                    <a:lnTo>
                      <a:pt x="0" y="88"/>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7" name="Freeform 497"/>
              <p:cNvSpPr/>
              <p:nvPr/>
            </p:nvSpPr>
            <p:spPr bwMode="auto">
              <a:xfrm>
                <a:off x="1365" y="3570"/>
                <a:ext cx="63" cy="62"/>
              </a:xfrm>
              <a:custGeom>
                <a:avLst/>
                <a:gdLst>
                  <a:gd name="T0" fmla="*/ 126 w 126"/>
                  <a:gd name="T1" fmla="*/ 4 h 186"/>
                  <a:gd name="T2" fmla="*/ 58 w 126"/>
                  <a:gd name="T3" fmla="*/ 0 h 186"/>
                  <a:gd name="T4" fmla="*/ 31 w 126"/>
                  <a:gd name="T5" fmla="*/ 14 h 186"/>
                  <a:gd name="T6" fmla="*/ 8 w 126"/>
                  <a:gd name="T7" fmla="*/ 40 h 186"/>
                  <a:gd name="T8" fmla="*/ 0 w 126"/>
                  <a:gd name="T9" fmla="*/ 89 h 186"/>
                  <a:gd name="T10" fmla="*/ 0 w 126"/>
                  <a:gd name="T11" fmla="*/ 186 h 186"/>
                  <a:gd name="T12" fmla="*/ 0 w 126"/>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6" h="186">
                    <a:moveTo>
                      <a:pt x="126" y="4"/>
                    </a:moveTo>
                    <a:lnTo>
                      <a:pt x="58" y="0"/>
                    </a:lnTo>
                    <a:lnTo>
                      <a:pt x="31" y="14"/>
                    </a:lnTo>
                    <a:lnTo>
                      <a:pt x="8" y="40"/>
                    </a:lnTo>
                    <a:lnTo>
                      <a:pt x="0" y="89"/>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8" name="Freeform 498"/>
              <p:cNvSpPr/>
              <p:nvPr/>
            </p:nvSpPr>
            <p:spPr bwMode="auto">
              <a:xfrm>
                <a:off x="1349" y="3558"/>
                <a:ext cx="64" cy="62"/>
              </a:xfrm>
              <a:custGeom>
                <a:avLst/>
                <a:gdLst>
                  <a:gd name="T0" fmla="*/ 127 w 127"/>
                  <a:gd name="T1" fmla="*/ 5 h 186"/>
                  <a:gd name="T2" fmla="*/ 59 w 127"/>
                  <a:gd name="T3" fmla="*/ 0 h 186"/>
                  <a:gd name="T4" fmla="*/ 33 w 127"/>
                  <a:gd name="T5" fmla="*/ 16 h 186"/>
                  <a:gd name="T6" fmla="*/ 9 w 127"/>
                  <a:gd name="T7" fmla="*/ 40 h 186"/>
                  <a:gd name="T8" fmla="*/ 0 w 127"/>
                  <a:gd name="T9" fmla="*/ 89 h 186"/>
                  <a:gd name="T10" fmla="*/ 0 w 127"/>
                  <a:gd name="T11" fmla="*/ 186 h 186"/>
                  <a:gd name="T12" fmla="*/ 0 w 127"/>
                  <a:gd name="T13" fmla="*/ 182 h 186"/>
                </a:gdLst>
                <a:ahLst/>
                <a:cxnLst>
                  <a:cxn ang="0">
                    <a:pos x="T0" y="T1"/>
                  </a:cxn>
                  <a:cxn ang="0">
                    <a:pos x="T2" y="T3"/>
                  </a:cxn>
                  <a:cxn ang="0">
                    <a:pos x="T4" y="T5"/>
                  </a:cxn>
                  <a:cxn ang="0">
                    <a:pos x="T6" y="T7"/>
                  </a:cxn>
                  <a:cxn ang="0">
                    <a:pos x="T8" y="T9"/>
                  </a:cxn>
                  <a:cxn ang="0">
                    <a:pos x="T10" y="T11"/>
                  </a:cxn>
                  <a:cxn ang="0">
                    <a:pos x="T12" y="T13"/>
                  </a:cxn>
                </a:cxnLst>
                <a:rect l="0" t="0" r="r" b="b"/>
                <a:pathLst>
                  <a:path w="127" h="186">
                    <a:moveTo>
                      <a:pt x="127" y="5"/>
                    </a:moveTo>
                    <a:lnTo>
                      <a:pt x="59" y="0"/>
                    </a:lnTo>
                    <a:lnTo>
                      <a:pt x="33" y="16"/>
                    </a:lnTo>
                    <a:lnTo>
                      <a:pt x="9" y="40"/>
                    </a:lnTo>
                    <a:lnTo>
                      <a:pt x="0" y="89"/>
                    </a:lnTo>
                    <a:lnTo>
                      <a:pt x="0" y="186"/>
                    </a:lnTo>
                    <a:lnTo>
                      <a:pt x="0" y="182"/>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39" name="Freeform 499"/>
              <p:cNvSpPr/>
              <p:nvPr/>
            </p:nvSpPr>
            <p:spPr bwMode="auto">
              <a:xfrm>
                <a:off x="1331" y="3550"/>
                <a:ext cx="63" cy="62"/>
              </a:xfrm>
              <a:custGeom>
                <a:avLst/>
                <a:gdLst>
                  <a:gd name="T0" fmla="*/ 127 w 127"/>
                  <a:gd name="T1" fmla="*/ 4 h 186"/>
                  <a:gd name="T2" fmla="*/ 59 w 127"/>
                  <a:gd name="T3" fmla="*/ 0 h 186"/>
                  <a:gd name="T4" fmla="*/ 32 w 127"/>
                  <a:gd name="T5" fmla="*/ 13 h 186"/>
                  <a:gd name="T6" fmla="*/ 10 w 127"/>
                  <a:gd name="T7" fmla="*/ 39 h 186"/>
                  <a:gd name="T8" fmla="*/ 0 w 127"/>
                  <a:gd name="T9" fmla="*/ 88 h 186"/>
                  <a:gd name="T10" fmla="*/ 0 w 127"/>
                  <a:gd name="T11" fmla="*/ 186 h 186"/>
                  <a:gd name="T12" fmla="*/ 0 w 127"/>
                  <a:gd name="T13" fmla="*/ 180 h 186"/>
                </a:gdLst>
                <a:ahLst/>
                <a:cxnLst>
                  <a:cxn ang="0">
                    <a:pos x="T0" y="T1"/>
                  </a:cxn>
                  <a:cxn ang="0">
                    <a:pos x="T2" y="T3"/>
                  </a:cxn>
                  <a:cxn ang="0">
                    <a:pos x="T4" y="T5"/>
                  </a:cxn>
                  <a:cxn ang="0">
                    <a:pos x="T6" y="T7"/>
                  </a:cxn>
                  <a:cxn ang="0">
                    <a:pos x="T8" y="T9"/>
                  </a:cxn>
                  <a:cxn ang="0">
                    <a:pos x="T10" y="T11"/>
                  </a:cxn>
                  <a:cxn ang="0">
                    <a:pos x="T12" y="T13"/>
                  </a:cxn>
                </a:cxnLst>
                <a:rect l="0" t="0" r="r" b="b"/>
                <a:pathLst>
                  <a:path w="127" h="186">
                    <a:moveTo>
                      <a:pt x="127" y="4"/>
                    </a:moveTo>
                    <a:lnTo>
                      <a:pt x="59" y="0"/>
                    </a:lnTo>
                    <a:lnTo>
                      <a:pt x="32" y="13"/>
                    </a:lnTo>
                    <a:lnTo>
                      <a:pt x="10" y="39"/>
                    </a:lnTo>
                    <a:lnTo>
                      <a:pt x="0" y="88"/>
                    </a:lnTo>
                    <a:lnTo>
                      <a:pt x="0" y="186"/>
                    </a:lnTo>
                    <a:lnTo>
                      <a:pt x="0" y="180"/>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40" name="Freeform 500"/>
              <p:cNvSpPr/>
              <p:nvPr/>
            </p:nvSpPr>
            <p:spPr bwMode="auto">
              <a:xfrm>
                <a:off x="1308" y="3501"/>
                <a:ext cx="47" cy="25"/>
              </a:xfrm>
              <a:custGeom>
                <a:avLst/>
                <a:gdLst>
                  <a:gd name="T0" fmla="*/ 0 w 96"/>
                  <a:gd name="T1" fmla="*/ 0 h 74"/>
                  <a:gd name="T2" fmla="*/ 89 w 96"/>
                  <a:gd name="T3" fmla="*/ 74 h 74"/>
                  <a:gd name="T4" fmla="*/ 96 w 96"/>
                  <a:gd name="T5" fmla="*/ 74 h 74"/>
                  <a:gd name="T6" fmla="*/ 93 w 96"/>
                  <a:gd name="T7" fmla="*/ 74 h 74"/>
                </a:gdLst>
                <a:ahLst/>
                <a:cxnLst>
                  <a:cxn ang="0">
                    <a:pos x="T0" y="T1"/>
                  </a:cxn>
                  <a:cxn ang="0">
                    <a:pos x="T2" y="T3"/>
                  </a:cxn>
                  <a:cxn ang="0">
                    <a:pos x="T4" y="T5"/>
                  </a:cxn>
                  <a:cxn ang="0">
                    <a:pos x="T6" y="T7"/>
                  </a:cxn>
                </a:cxnLst>
                <a:rect l="0" t="0" r="r" b="b"/>
                <a:pathLst>
                  <a:path w="96" h="74">
                    <a:moveTo>
                      <a:pt x="0" y="0"/>
                    </a:moveTo>
                    <a:lnTo>
                      <a:pt x="89" y="74"/>
                    </a:lnTo>
                    <a:lnTo>
                      <a:pt x="96" y="74"/>
                    </a:lnTo>
                    <a:lnTo>
                      <a:pt x="93" y="74"/>
                    </a:lnTo>
                  </a:path>
                </a:pathLst>
              </a:custGeom>
              <a:solidFill>
                <a:schemeClr val="bg2"/>
              </a:solidFill>
              <a:ln w="7938">
                <a:solidFill>
                  <a:srgbClr val="000000"/>
                </a:solidFill>
                <a:prstDash val="solid"/>
                <a:round/>
              </a:ln>
            </p:spPr>
            <p:txBody>
              <a:bodyPr/>
              <a:lstStyle/>
              <a:p>
                <a:endParaRPr lang="zh-CN" altLang="en-US" b="1">
                  <a:solidFill>
                    <a:srgbClr val="000099"/>
                  </a:solidFill>
                  <a:latin typeface="+mn-lt"/>
                  <a:ea typeface="黑体" pitchFamily="2" charset="-122"/>
                </a:endParaRPr>
              </a:p>
            </p:txBody>
          </p:sp>
          <p:sp>
            <p:nvSpPr>
              <p:cNvPr id="138741" name="Oval 501"/>
              <p:cNvSpPr>
                <a:spLocks noChangeArrowheads="1"/>
              </p:cNvSpPr>
              <p:nvPr/>
            </p:nvSpPr>
            <p:spPr bwMode="auto">
              <a:xfrm>
                <a:off x="1339" y="3772"/>
                <a:ext cx="78" cy="26"/>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42" name="Oval 502"/>
              <p:cNvSpPr>
                <a:spLocks noChangeArrowheads="1"/>
              </p:cNvSpPr>
              <p:nvPr/>
            </p:nvSpPr>
            <p:spPr bwMode="auto">
              <a:xfrm>
                <a:off x="1432" y="3771"/>
                <a:ext cx="78" cy="25"/>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43" name="Freeform 503"/>
              <p:cNvSpPr/>
              <p:nvPr/>
            </p:nvSpPr>
            <p:spPr bwMode="auto">
              <a:xfrm>
                <a:off x="1511" y="3785"/>
                <a:ext cx="94" cy="8"/>
              </a:xfrm>
              <a:custGeom>
                <a:avLst/>
                <a:gdLst>
                  <a:gd name="T0" fmla="*/ 0 w 188"/>
                  <a:gd name="T1" fmla="*/ 25 h 25"/>
                  <a:gd name="T2" fmla="*/ 6 w 188"/>
                  <a:gd name="T3" fmla="*/ 0 h 25"/>
                  <a:gd name="T4" fmla="*/ 175 w 188"/>
                  <a:gd name="T5" fmla="*/ 0 h 25"/>
                  <a:gd name="T6" fmla="*/ 188 w 188"/>
                  <a:gd name="T7" fmla="*/ 19 h 25"/>
                  <a:gd name="T8" fmla="*/ 0 w 188"/>
                  <a:gd name="T9" fmla="*/ 25 h 25"/>
                </a:gdLst>
                <a:ahLst/>
                <a:cxnLst>
                  <a:cxn ang="0">
                    <a:pos x="T0" y="T1"/>
                  </a:cxn>
                  <a:cxn ang="0">
                    <a:pos x="T2" y="T3"/>
                  </a:cxn>
                  <a:cxn ang="0">
                    <a:pos x="T4" y="T5"/>
                  </a:cxn>
                  <a:cxn ang="0">
                    <a:pos x="T6" y="T7"/>
                  </a:cxn>
                  <a:cxn ang="0">
                    <a:pos x="T8" y="T9"/>
                  </a:cxn>
                </a:cxnLst>
                <a:rect l="0" t="0" r="r" b="b"/>
                <a:pathLst>
                  <a:path w="188" h="25">
                    <a:moveTo>
                      <a:pt x="0" y="25"/>
                    </a:moveTo>
                    <a:lnTo>
                      <a:pt x="6" y="0"/>
                    </a:lnTo>
                    <a:lnTo>
                      <a:pt x="175" y="0"/>
                    </a:lnTo>
                    <a:lnTo>
                      <a:pt x="188" y="19"/>
                    </a:lnTo>
                    <a:lnTo>
                      <a:pt x="0" y="25"/>
                    </a:lnTo>
                    <a:close/>
                  </a:path>
                </a:pathLst>
              </a:cu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44" name="Oval 504"/>
              <p:cNvSpPr>
                <a:spLocks noChangeArrowheads="1"/>
              </p:cNvSpPr>
              <p:nvPr/>
            </p:nvSpPr>
            <p:spPr bwMode="auto">
              <a:xfrm>
                <a:off x="1338" y="3767"/>
                <a:ext cx="78" cy="27"/>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sp>
            <p:nvSpPr>
              <p:cNvPr id="138745" name="Oval 505"/>
              <p:cNvSpPr>
                <a:spLocks noChangeArrowheads="1"/>
              </p:cNvSpPr>
              <p:nvPr/>
            </p:nvSpPr>
            <p:spPr bwMode="auto">
              <a:xfrm>
                <a:off x="1431" y="3766"/>
                <a:ext cx="77" cy="25"/>
              </a:xfrm>
              <a:prstGeom prst="ellipse">
                <a:avLst/>
              </a:prstGeom>
              <a:solidFill>
                <a:schemeClr val="bg2"/>
              </a:solid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99"/>
                  </a:solidFill>
                  <a:latin typeface="+mn-lt"/>
                  <a:ea typeface="黑体" pitchFamily="2" charset="-122"/>
                </a:endParaRPr>
              </a:p>
            </p:txBody>
          </p:sp>
        </p:grpSp>
      </p:grpSp>
      <p:grpSp>
        <p:nvGrpSpPr>
          <p:cNvPr id="138746" name="Group 506"/>
          <p:cNvGrpSpPr/>
          <p:nvPr/>
        </p:nvGrpSpPr>
        <p:grpSpPr bwMode="auto">
          <a:xfrm>
            <a:off x="7631236" y="2251224"/>
            <a:ext cx="1222772" cy="781050"/>
            <a:chOff x="1680" y="240"/>
            <a:chExt cx="2529" cy="1270"/>
          </a:xfrm>
        </p:grpSpPr>
        <p:sp>
          <p:nvSpPr>
            <p:cNvPr id="138747" name="Oval 507"/>
            <p:cNvSpPr>
              <a:spLocks noChangeArrowheads="1"/>
            </p:cNvSpPr>
            <p:nvPr/>
          </p:nvSpPr>
          <p:spPr bwMode="auto">
            <a:xfrm>
              <a:off x="2554" y="240"/>
              <a:ext cx="1088"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48" name="Oval 508"/>
            <p:cNvSpPr>
              <a:spLocks noChangeArrowheads="1"/>
            </p:cNvSpPr>
            <p:nvPr/>
          </p:nvSpPr>
          <p:spPr bwMode="auto">
            <a:xfrm>
              <a:off x="1941" y="381"/>
              <a:ext cx="827" cy="513"/>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49" name="Oval 509"/>
            <p:cNvSpPr>
              <a:spLocks noChangeArrowheads="1"/>
            </p:cNvSpPr>
            <p:nvPr/>
          </p:nvSpPr>
          <p:spPr bwMode="auto">
            <a:xfrm>
              <a:off x="1680" y="702"/>
              <a:ext cx="552" cy="411"/>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0" name="Oval 510"/>
            <p:cNvSpPr>
              <a:spLocks noChangeArrowheads="1"/>
            </p:cNvSpPr>
            <p:nvPr/>
          </p:nvSpPr>
          <p:spPr bwMode="auto">
            <a:xfrm>
              <a:off x="1849" y="894"/>
              <a:ext cx="842" cy="450"/>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1" name="Oval 511"/>
            <p:cNvSpPr>
              <a:spLocks noChangeArrowheads="1"/>
            </p:cNvSpPr>
            <p:nvPr/>
          </p:nvSpPr>
          <p:spPr bwMode="auto">
            <a:xfrm>
              <a:off x="2462" y="971"/>
              <a:ext cx="1272" cy="539"/>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2" name="Oval 512"/>
            <p:cNvSpPr>
              <a:spLocks noChangeArrowheads="1"/>
            </p:cNvSpPr>
            <p:nvPr/>
          </p:nvSpPr>
          <p:spPr bwMode="auto">
            <a:xfrm>
              <a:off x="3289" y="394"/>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3" name="Oval 513"/>
            <p:cNvSpPr>
              <a:spLocks noChangeArrowheads="1"/>
            </p:cNvSpPr>
            <p:nvPr/>
          </p:nvSpPr>
          <p:spPr bwMode="auto">
            <a:xfrm>
              <a:off x="3412" y="663"/>
              <a:ext cx="797" cy="39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4" name="Oval 514"/>
            <p:cNvSpPr>
              <a:spLocks noChangeArrowheads="1"/>
            </p:cNvSpPr>
            <p:nvPr/>
          </p:nvSpPr>
          <p:spPr bwMode="auto">
            <a:xfrm>
              <a:off x="3335" y="753"/>
              <a:ext cx="797" cy="668"/>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5" name="Oval 515"/>
            <p:cNvSpPr>
              <a:spLocks noChangeArrowheads="1"/>
            </p:cNvSpPr>
            <p:nvPr/>
          </p:nvSpPr>
          <p:spPr bwMode="auto">
            <a:xfrm>
              <a:off x="2140" y="548"/>
              <a:ext cx="1640" cy="667"/>
            </a:xfrm>
            <a:prstGeom prst="ellipse">
              <a:avLst/>
            </a:prstGeom>
            <a:solidFill>
              <a:srgbClr val="C0C0C0"/>
            </a:solidFill>
            <a:ln>
              <a:noFill/>
            </a:ln>
            <a:effectLst/>
            <a:extLst>
              <a:ext uri="{91240B29-F687-4F45-9708-019B960494DF}">
                <a14:hiddenLine xmlns:a14="http://schemas.microsoft.com/office/drawing/2010/main" w="9525">
                  <a:solidFill>
                    <a:srgbClr val="000000"/>
                  </a:solidFill>
                  <a:rou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138756" name="Text Box 516"/>
          <p:cNvSpPr txBox="1">
            <a:spLocks noChangeArrowheads="1"/>
          </p:cNvSpPr>
          <p:nvPr/>
        </p:nvSpPr>
        <p:spPr bwMode="auto">
          <a:xfrm>
            <a:off x="7878886" y="2440137"/>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局域网</a:t>
            </a:r>
          </a:p>
        </p:txBody>
      </p:sp>
      <p:sp>
        <p:nvSpPr>
          <p:cNvPr id="138757" name="Line 517"/>
          <p:cNvSpPr>
            <a:spLocks noChangeShapeType="1"/>
          </p:cNvSpPr>
          <p:nvPr/>
        </p:nvSpPr>
        <p:spPr bwMode="auto">
          <a:xfrm flipV="1">
            <a:off x="1176858" y="2317899"/>
            <a:ext cx="1325959" cy="360362"/>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8" name="Line 518"/>
          <p:cNvSpPr>
            <a:spLocks noChangeShapeType="1"/>
          </p:cNvSpPr>
          <p:nvPr/>
        </p:nvSpPr>
        <p:spPr bwMode="auto">
          <a:xfrm flipV="1">
            <a:off x="5435063" y="2330600"/>
            <a:ext cx="1523735" cy="115887"/>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59" name="Line 519"/>
          <p:cNvSpPr>
            <a:spLocks noChangeShapeType="1"/>
          </p:cNvSpPr>
          <p:nvPr/>
        </p:nvSpPr>
        <p:spPr bwMode="auto">
          <a:xfrm>
            <a:off x="7608879" y="2376636"/>
            <a:ext cx="1719792" cy="261938"/>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60" name="Line 520"/>
          <p:cNvSpPr>
            <a:spLocks noChangeShapeType="1"/>
          </p:cNvSpPr>
          <p:nvPr/>
        </p:nvSpPr>
        <p:spPr bwMode="auto">
          <a:xfrm>
            <a:off x="3199333" y="2287737"/>
            <a:ext cx="1671638" cy="142875"/>
          </a:xfrm>
          <a:prstGeom prst="line">
            <a:avLst/>
          </a:prstGeom>
          <a:noFill/>
          <a:ln w="57150">
            <a:solidFill>
              <a:srgbClr val="FF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761" name="Text Box 521"/>
          <p:cNvSpPr txBox="1">
            <a:spLocks noChangeArrowheads="1"/>
          </p:cNvSpPr>
          <p:nvPr/>
        </p:nvSpPr>
        <p:spPr bwMode="auto">
          <a:xfrm>
            <a:off x="2752187" y="1196752"/>
            <a:ext cx="4211409"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3200" b="1" dirty="0">
                <a:solidFill>
                  <a:srgbClr val="000099"/>
                </a:solidFill>
                <a:latin typeface="+mn-lt"/>
                <a:ea typeface="黑体" pitchFamily="2" charset="-122"/>
              </a:rPr>
              <a:t>主机</a:t>
            </a:r>
            <a:r>
              <a:rPr kumimoji="1" lang="zh-CN" altLang="en-US" sz="1800" b="1" dirty="0">
                <a:solidFill>
                  <a:srgbClr val="000099"/>
                </a:solidFill>
                <a:latin typeface="+mn-lt"/>
                <a:ea typeface="黑体" pitchFamily="2" charset="-122"/>
              </a:rPr>
              <a:t> </a:t>
            </a:r>
            <a:r>
              <a:rPr kumimoji="1" lang="en-US" altLang="zh-CN" sz="3200" b="1" dirty="0">
                <a:solidFill>
                  <a:srgbClr val="000099"/>
                </a:solidFill>
                <a:latin typeface="+mn-lt"/>
                <a:ea typeface="黑体" pitchFamily="2" charset="-122"/>
              </a:rPr>
              <a:t>H</a:t>
            </a:r>
            <a:r>
              <a:rPr kumimoji="1" lang="en-US" altLang="zh-CN" sz="3200" b="1" baseline="-25000" dirty="0">
                <a:solidFill>
                  <a:srgbClr val="000099"/>
                </a:solidFill>
                <a:latin typeface="+mn-lt"/>
                <a:ea typeface="黑体" pitchFamily="2" charset="-122"/>
              </a:rPr>
              <a:t>1</a:t>
            </a:r>
            <a:r>
              <a:rPr kumimoji="1" lang="en-US" altLang="zh-CN" sz="1800" b="1" dirty="0">
                <a:solidFill>
                  <a:srgbClr val="000099"/>
                </a:solidFill>
                <a:latin typeface="+mn-lt"/>
                <a:ea typeface="黑体" pitchFamily="2" charset="-122"/>
              </a:rPr>
              <a:t> </a:t>
            </a:r>
            <a:r>
              <a:rPr kumimoji="1" lang="zh-CN" altLang="en-US" sz="3200" b="1" dirty="0">
                <a:solidFill>
                  <a:srgbClr val="000099"/>
                </a:solidFill>
                <a:latin typeface="+mn-lt"/>
                <a:ea typeface="黑体" pitchFamily="2" charset="-122"/>
              </a:rPr>
              <a:t>向</a:t>
            </a:r>
            <a:r>
              <a:rPr kumimoji="1" lang="zh-CN" altLang="en-US" sz="1800" b="1" dirty="0">
                <a:solidFill>
                  <a:srgbClr val="000099"/>
                </a:solidFill>
                <a:latin typeface="+mn-lt"/>
                <a:ea typeface="黑体" pitchFamily="2" charset="-122"/>
              </a:rPr>
              <a:t> </a:t>
            </a:r>
            <a:r>
              <a:rPr kumimoji="1" lang="en-US" altLang="zh-CN" sz="3200" b="1" dirty="0">
                <a:solidFill>
                  <a:srgbClr val="000099"/>
                </a:solidFill>
                <a:latin typeface="+mn-lt"/>
                <a:ea typeface="黑体" pitchFamily="2" charset="-122"/>
              </a:rPr>
              <a:t>H</a:t>
            </a:r>
            <a:r>
              <a:rPr kumimoji="1" lang="en-US" altLang="zh-CN" sz="3200" b="1" baseline="-25000" dirty="0">
                <a:solidFill>
                  <a:srgbClr val="000099"/>
                </a:solidFill>
                <a:latin typeface="+mn-lt"/>
                <a:ea typeface="黑体" pitchFamily="2" charset="-122"/>
              </a:rPr>
              <a:t>2</a:t>
            </a:r>
            <a:r>
              <a:rPr kumimoji="1" lang="en-US" altLang="zh-CN" sz="1800" b="1" dirty="0">
                <a:solidFill>
                  <a:srgbClr val="000099"/>
                </a:solidFill>
                <a:latin typeface="+mn-lt"/>
                <a:ea typeface="黑体" pitchFamily="2" charset="-122"/>
              </a:rPr>
              <a:t> </a:t>
            </a:r>
            <a:r>
              <a:rPr kumimoji="1" lang="zh-CN" altLang="en-US" sz="3200" b="1" dirty="0">
                <a:solidFill>
                  <a:srgbClr val="000099"/>
                </a:solidFill>
                <a:latin typeface="+mn-lt"/>
                <a:ea typeface="黑体" pitchFamily="2" charset="-122"/>
              </a:rPr>
              <a:t>发送数据</a:t>
            </a:r>
            <a:endParaRPr kumimoji="1" lang="zh-CN" altLang="en-US" sz="3200" b="1" baseline="-25000" dirty="0">
              <a:solidFill>
                <a:srgbClr val="000099"/>
              </a:solidFill>
              <a:latin typeface="+mn-lt"/>
              <a:ea typeface="黑体" pitchFamily="2" charset="-122"/>
            </a:endParaRPr>
          </a:p>
        </p:txBody>
      </p:sp>
      <p:grpSp>
        <p:nvGrpSpPr>
          <p:cNvPr id="138827" name="Group 587"/>
          <p:cNvGrpSpPr/>
          <p:nvPr/>
        </p:nvGrpSpPr>
        <p:grpSpPr bwMode="auto">
          <a:xfrm>
            <a:off x="322121" y="3386039"/>
            <a:ext cx="9455415" cy="2419350"/>
            <a:chOff x="158" y="2405"/>
            <a:chExt cx="5498" cy="1524"/>
          </a:xfrm>
        </p:grpSpPr>
        <p:sp>
          <p:nvSpPr>
            <p:cNvPr id="138764" name="AutoShape 524"/>
            <p:cNvSpPr>
              <a:spLocks noChangeArrowheads="1"/>
            </p:cNvSpPr>
            <p:nvPr/>
          </p:nvSpPr>
          <p:spPr bwMode="auto">
            <a:xfrm>
              <a:off x="158" y="2633"/>
              <a:ext cx="564" cy="1144"/>
            </a:xfrm>
            <a:prstGeom prst="cube">
              <a:avLst>
                <a:gd name="adj" fmla="val 9250"/>
              </a:avLst>
            </a:prstGeom>
            <a:solidFill>
              <a:srgbClr val="FFFF66"/>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65" name="Freeform 525"/>
            <p:cNvSpPr/>
            <p:nvPr/>
          </p:nvSpPr>
          <p:spPr bwMode="auto">
            <a:xfrm>
              <a:off x="158"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68" name="Freeform 528"/>
            <p:cNvSpPr/>
            <p:nvPr/>
          </p:nvSpPr>
          <p:spPr bwMode="auto">
            <a:xfrm>
              <a:off x="158" y="2844"/>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66" name="Freeform 526"/>
            <p:cNvSpPr/>
            <p:nvPr/>
          </p:nvSpPr>
          <p:spPr bwMode="auto">
            <a:xfrm>
              <a:off x="158"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67" name="Freeform 527"/>
            <p:cNvSpPr/>
            <p:nvPr/>
          </p:nvSpPr>
          <p:spPr bwMode="auto">
            <a:xfrm>
              <a:off x="158" y="3058"/>
              <a:ext cx="564" cy="76"/>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69" name="Rectangle 529"/>
            <p:cNvSpPr>
              <a:spLocks noChangeArrowheads="1"/>
            </p:cNvSpPr>
            <p:nvPr/>
          </p:nvSpPr>
          <p:spPr bwMode="auto">
            <a:xfrm>
              <a:off x="170" y="3363"/>
              <a:ext cx="486" cy="19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70" name="Text Box 530"/>
            <p:cNvSpPr txBox="1">
              <a:spLocks noChangeArrowheads="1"/>
            </p:cNvSpPr>
            <p:nvPr/>
          </p:nvSpPr>
          <p:spPr bwMode="auto">
            <a:xfrm>
              <a:off x="158"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链路层</a:t>
              </a:r>
            </a:p>
          </p:txBody>
        </p:sp>
        <p:sp>
          <p:nvSpPr>
            <p:cNvPr id="138771" name="Text Box 531"/>
            <p:cNvSpPr txBox="1">
              <a:spLocks noChangeArrowheads="1"/>
            </p:cNvSpPr>
            <p:nvPr/>
          </p:nvSpPr>
          <p:spPr bwMode="auto">
            <a:xfrm>
              <a:off x="160" y="2677"/>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应用层</a:t>
              </a:r>
            </a:p>
          </p:txBody>
        </p:sp>
        <p:sp>
          <p:nvSpPr>
            <p:cNvPr id="138772" name="Text Box 532"/>
            <p:cNvSpPr txBox="1">
              <a:spLocks noChangeArrowheads="1"/>
            </p:cNvSpPr>
            <p:nvPr/>
          </p:nvSpPr>
          <p:spPr bwMode="auto">
            <a:xfrm>
              <a:off x="158" y="2894"/>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运输层</a:t>
              </a:r>
            </a:p>
          </p:txBody>
        </p:sp>
        <p:sp>
          <p:nvSpPr>
            <p:cNvPr id="138773" name="Text Box 533"/>
            <p:cNvSpPr txBox="1">
              <a:spLocks noChangeArrowheads="1"/>
            </p:cNvSpPr>
            <p:nvPr/>
          </p:nvSpPr>
          <p:spPr bwMode="auto">
            <a:xfrm>
              <a:off x="158"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网络层</a:t>
              </a:r>
            </a:p>
          </p:txBody>
        </p:sp>
        <p:sp>
          <p:nvSpPr>
            <p:cNvPr id="138774" name="Text Box 534"/>
            <p:cNvSpPr txBox="1">
              <a:spLocks noChangeArrowheads="1"/>
            </p:cNvSpPr>
            <p:nvPr/>
          </p:nvSpPr>
          <p:spPr bwMode="auto">
            <a:xfrm>
              <a:off x="158"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物理层</a:t>
              </a:r>
            </a:p>
          </p:txBody>
        </p:sp>
        <p:sp>
          <p:nvSpPr>
            <p:cNvPr id="138776" name="AutoShape 536"/>
            <p:cNvSpPr>
              <a:spLocks noChangeArrowheads="1"/>
            </p:cNvSpPr>
            <p:nvPr/>
          </p:nvSpPr>
          <p:spPr bwMode="auto">
            <a:xfrm>
              <a:off x="5092" y="2633"/>
              <a:ext cx="564" cy="1144"/>
            </a:xfrm>
            <a:prstGeom prst="cube">
              <a:avLst>
                <a:gd name="adj" fmla="val 9250"/>
              </a:avLst>
            </a:prstGeom>
            <a:solidFill>
              <a:srgbClr val="FFFF66"/>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77" name="Freeform 537"/>
            <p:cNvSpPr/>
            <p:nvPr/>
          </p:nvSpPr>
          <p:spPr bwMode="auto">
            <a:xfrm>
              <a:off x="5092"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78" name="Freeform 538"/>
            <p:cNvSpPr/>
            <p:nvPr/>
          </p:nvSpPr>
          <p:spPr bwMode="auto">
            <a:xfrm>
              <a:off x="5092"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79" name="Freeform 539"/>
            <p:cNvSpPr/>
            <p:nvPr/>
          </p:nvSpPr>
          <p:spPr bwMode="auto">
            <a:xfrm>
              <a:off x="5092" y="3058"/>
              <a:ext cx="564" cy="76"/>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80" name="Freeform 540"/>
            <p:cNvSpPr/>
            <p:nvPr/>
          </p:nvSpPr>
          <p:spPr bwMode="auto">
            <a:xfrm>
              <a:off x="5092" y="2844"/>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rgbClr val="FFFF66"/>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81" name="Rectangle 541"/>
            <p:cNvSpPr>
              <a:spLocks noChangeArrowheads="1"/>
            </p:cNvSpPr>
            <p:nvPr/>
          </p:nvSpPr>
          <p:spPr bwMode="auto">
            <a:xfrm>
              <a:off x="5104" y="3362"/>
              <a:ext cx="486" cy="195"/>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82" name="Text Box 542"/>
            <p:cNvSpPr txBox="1">
              <a:spLocks noChangeArrowheads="1"/>
            </p:cNvSpPr>
            <p:nvPr/>
          </p:nvSpPr>
          <p:spPr bwMode="auto">
            <a:xfrm>
              <a:off x="5057" y="3339"/>
              <a:ext cx="548" cy="2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r>
                <a:rPr kumimoji="1" lang="zh-CN" altLang="en-US" sz="1800" b="1">
                  <a:solidFill>
                    <a:srgbClr val="000099"/>
                  </a:solidFill>
                  <a:latin typeface="+mn-lt"/>
                  <a:ea typeface="黑体" pitchFamily="2" charset="-122"/>
                </a:rPr>
                <a:t>链路层</a:t>
              </a:r>
            </a:p>
          </p:txBody>
        </p:sp>
        <p:sp>
          <p:nvSpPr>
            <p:cNvPr id="138783" name="Text Box 543"/>
            <p:cNvSpPr txBox="1">
              <a:spLocks noChangeArrowheads="1"/>
            </p:cNvSpPr>
            <p:nvPr/>
          </p:nvSpPr>
          <p:spPr bwMode="auto">
            <a:xfrm>
              <a:off x="5059" y="2677"/>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应用层</a:t>
              </a:r>
            </a:p>
          </p:txBody>
        </p:sp>
        <p:sp>
          <p:nvSpPr>
            <p:cNvPr id="138784" name="Text Box 544"/>
            <p:cNvSpPr txBox="1">
              <a:spLocks noChangeArrowheads="1"/>
            </p:cNvSpPr>
            <p:nvPr/>
          </p:nvSpPr>
          <p:spPr bwMode="auto">
            <a:xfrm>
              <a:off x="5057" y="2894"/>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运输层</a:t>
              </a:r>
            </a:p>
          </p:txBody>
        </p:sp>
        <p:sp>
          <p:nvSpPr>
            <p:cNvPr id="138785" name="Text Box 545"/>
            <p:cNvSpPr txBox="1">
              <a:spLocks noChangeArrowheads="1"/>
            </p:cNvSpPr>
            <p:nvPr/>
          </p:nvSpPr>
          <p:spPr bwMode="auto">
            <a:xfrm>
              <a:off x="5057"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网络层</a:t>
              </a:r>
            </a:p>
          </p:txBody>
        </p:sp>
        <p:sp>
          <p:nvSpPr>
            <p:cNvPr id="138786" name="Text Box 546"/>
            <p:cNvSpPr txBox="1">
              <a:spLocks noChangeArrowheads="1"/>
            </p:cNvSpPr>
            <p:nvPr/>
          </p:nvSpPr>
          <p:spPr bwMode="auto">
            <a:xfrm>
              <a:off x="5057"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物理层</a:t>
              </a:r>
            </a:p>
          </p:txBody>
        </p:sp>
        <p:sp>
          <p:nvSpPr>
            <p:cNvPr id="138787" name="AutoShape 547"/>
            <p:cNvSpPr>
              <a:spLocks noChangeArrowheads="1"/>
            </p:cNvSpPr>
            <p:nvPr/>
          </p:nvSpPr>
          <p:spPr bwMode="auto">
            <a:xfrm>
              <a:off x="1383" y="3081"/>
              <a:ext cx="564" cy="696"/>
            </a:xfrm>
            <a:prstGeom prst="cube">
              <a:avLst>
                <a:gd name="adj" fmla="val 9250"/>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88" name="Freeform 548"/>
            <p:cNvSpPr/>
            <p:nvPr/>
          </p:nvSpPr>
          <p:spPr bwMode="auto">
            <a:xfrm>
              <a:off x="1383"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89" name="Rectangle 549"/>
            <p:cNvSpPr>
              <a:spLocks noChangeArrowheads="1"/>
            </p:cNvSpPr>
            <p:nvPr/>
          </p:nvSpPr>
          <p:spPr bwMode="auto">
            <a:xfrm>
              <a:off x="1408" y="3353"/>
              <a:ext cx="476" cy="20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90" name="Freeform 550"/>
            <p:cNvSpPr/>
            <p:nvPr/>
          </p:nvSpPr>
          <p:spPr bwMode="auto">
            <a:xfrm>
              <a:off x="1383"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91" name="Text Box 551"/>
            <p:cNvSpPr txBox="1">
              <a:spLocks noChangeArrowheads="1"/>
            </p:cNvSpPr>
            <p:nvPr/>
          </p:nvSpPr>
          <p:spPr bwMode="auto">
            <a:xfrm>
              <a:off x="1379"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链路层</a:t>
              </a:r>
            </a:p>
          </p:txBody>
        </p:sp>
        <p:sp>
          <p:nvSpPr>
            <p:cNvPr id="138792" name="Text Box 552"/>
            <p:cNvSpPr txBox="1">
              <a:spLocks noChangeArrowheads="1"/>
            </p:cNvSpPr>
            <p:nvPr/>
          </p:nvSpPr>
          <p:spPr bwMode="auto">
            <a:xfrm>
              <a:off x="1379"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网络层</a:t>
              </a:r>
            </a:p>
          </p:txBody>
        </p:sp>
        <p:sp>
          <p:nvSpPr>
            <p:cNvPr id="138793" name="Text Box 553"/>
            <p:cNvSpPr txBox="1">
              <a:spLocks noChangeArrowheads="1"/>
            </p:cNvSpPr>
            <p:nvPr/>
          </p:nvSpPr>
          <p:spPr bwMode="auto">
            <a:xfrm>
              <a:off x="1379"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物理层</a:t>
              </a:r>
            </a:p>
          </p:txBody>
        </p:sp>
        <p:sp>
          <p:nvSpPr>
            <p:cNvPr id="138794" name="AutoShape 554"/>
            <p:cNvSpPr>
              <a:spLocks noChangeArrowheads="1"/>
            </p:cNvSpPr>
            <p:nvPr/>
          </p:nvSpPr>
          <p:spPr bwMode="auto">
            <a:xfrm>
              <a:off x="2710" y="3081"/>
              <a:ext cx="564" cy="696"/>
            </a:xfrm>
            <a:prstGeom prst="cube">
              <a:avLst>
                <a:gd name="adj" fmla="val 9250"/>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95" name="Freeform 555"/>
            <p:cNvSpPr/>
            <p:nvPr/>
          </p:nvSpPr>
          <p:spPr bwMode="auto">
            <a:xfrm>
              <a:off x="2710"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96" name="Rectangle 556"/>
            <p:cNvSpPr>
              <a:spLocks noChangeArrowheads="1"/>
            </p:cNvSpPr>
            <p:nvPr/>
          </p:nvSpPr>
          <p:spPr bwMode="auto">
            <a:xfrm>
              <a:off x="2722" y="3353"/>
              <a:ext cx="492" cy="20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97" name="Freeform 557"/>
            <p:cNvSpPr/>
            <p:nvPr/>
          </p:nvSpPr>
          <p:spPr bwMode="auto">
            <a:xfrm>
              <a:off x="2710"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798" name="Text Box 558"/>
            <p:cNvSpPr txBox="1">
              <a:spLocks noChangeArrowheads="1"/>
            </p:cNvSpPr>
            <p:nvPr/>
          </p:nvSpPr>
          <p:spPr bwMode="auto">
            <a:xfrm>
              <a:off x="2699"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链路层</a:t>
              </a:r>
            </a:p>
          </p:txBody>
        </p:sp>
        <p:sp>
          <p:nvSpPr>
            <p:cNvPr id="138799" name="Text Box 559"/>
            <p:cNvSpPr txBox="1">
              <a:spLocks noChangeArrowheads="1"/>
            </p:cNvSpPr>
            <p:nvPr/>
          </p:nvSpPr>
          <p:spPr bwMode="auto">
            <a:xfrm>
              <a:off x="2699"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网络层</a:t>
              </a:r>
            </a:p>
          </p:txBody>
        </p:sp>
        <p:sp>
          <p:nvSpPr>
            <p:cNvPr id="138800" name="Text Box 560"/>
            <p:cNvSpPr txBox="1">
              <a:spLocks noChangeArrowheads="1"/>
            </p:cNvSpPr>
            <p:nvPr/>
          </p:nvSpPr>
          <p:spPr bwMode="auto">
            <a:xfrm>
              <a:off x="2699"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物理层</a:t>
              </a:r>
            </a:p>
          </p:txBody>
        </p:sp>
        <p:sp>
          <p:nvSpPr>
            <p:cNvPr id="138801" name="AutoShape 561"/>
            <p:cNvSpPr>
              <a:spLocks noChangeArrowheads="1"/>
            </p:cNvSpPr>
            <p:nvPr/>
          </p:nvSpPr>
          <p:spPr bwMode="auto">
            <a:xfrm>
              <a:off x="3901" y="3081"/>
              <a:ext cx="564" cy="696"/>
            </a:xfrm>
            <a:prstGeom prst="cube">
              <a:avLst>
                <a:gd name="adj" fmla="val 9250"/>
              </a:avLst>
            </a:prstGeom>
            <a:solidFill>
              <a:srgbClr val="CCECFF"/>
            </a:solidFill>
            <a:ln w="1905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802" name="Freeform 562"/>
            <p:cNvSpPr/>
            <p:nvPr/>
          </p:nvSpPr>
          <p:spPr bwMode="auto">
            <a:xfrm>
              <a:off x="3901" y="3491"/>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803" name="Rectangle 563"/>
            <p:cNvSpPr>
              <a:spLocks noChangeArrowheads="1"/>
            </p:cNvSpPr>
            <p:nvPr/>
          </p:nvSpPr>
          <p:spPr bwMode="auto">
            <a:xfrm>
              <a:off x="3910" y="3353"/>
              <a:ext cx="498" cy="204"/>
            </a:xfrm>
            <a:prstGeom prst="rect">
              <a:avLst/>
            </a:prstGeom>
            <a:noFill/>
            <a:ln>
              <a:noFill/>
            </a:ln>
            <a:effectLst/>
            <a:extLst>
              <a:ext uri="{909E8E84-426E-40DD-AFC4-6F175D3DCCD1}">
                <a14:hiddenFill xmlns:a14="http://schemas.microsoft.com/office/drawing/2010/main">
                  <a:solidFill>
                    <a:srgbClr val="DDDDDD"/>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804" name="Freeform 564"/>
            <p:cNvSpPr/>
            <p:nvPr/>
          </p:nvSpPr>
          <p:spPr bwMode="auto">
            <a:xfrm>
              <a:off x="3901" y="3273"/>
              <a:ext cx="564" cy="75"/>
            </a:xfrm>
            <a:custGeom>
              <a:avLst/>
              <a:gdLst>
                <a:gd name="T0" fmla="*/ 0 w 1200"/>
                <a:gd name="T1" fmla="*/ 120 h 120"/>
                <a:gd name="T2" fmla="*/ 1080 w 1200"/>
                <a:gd name="T3" fmla="*/ 120 h 120"/>
                <a:gd name="T4" fmla="*/ 1200 w 1200"/>
                <a:gd name="T5" fmla="*/ 0 h 120"/>
              </a:gdLst>
              <a:ahLst/>
              <a:cxnLst>
                <a:cxn ang="0">
                  <a:pos x="T0" y="T1"/>
                </a:cxn>
                <a:cxn ang="0">
                  <a:pos x="T2" y="T3"/>
                </a:cxn>
                <a:cxn ang="0">
                  <a:pos x="T4" y="T5"/>
                </a:cxn>
              </a:cxnLst>
              <a:rect l="0" t="0" r="r" b="b"/>
              <a:pathLst>
                <a:path w="1200" h="120">
                  <a:moveTo>
                    <a:pt x="0" y="120"/>
                  </a:moveTo>
                  <a:lnTo>
                    <a:pt x="1080" y="120"/>
                  </a:lnTo>
                  <a:lnTo>
                    <a:pt x="1200" y="0"/>
                  </a:lnTo>
                </a:path>
              </a:pathLst>
            </a:custGeom>
            <a:noFill/>
            <a:ln w="19050"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138805" name="Text Box 565"/>
            <p:cNvSpPr txBox="1">
              <a:spLocks noChangeArrowheads="1"/>
            </p:cNvSpPr>
            <p:nvPr/>
          </p:nvSpPr>
          <p:spPr bwMode="auto">
            <a:xfrm>
              <a:off x="3878" y="3330"/>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链路层</a:t>
              </a:r>
            </a:p>
          </p:txBody>
        </p:sp>
        <p:sp>
          <p:nvSpPr>
            <p:cNvPr id="138806" name="Text Box 566"/>
            <p:cNvSpPr txBox="1">
              <a:spLocks noChangeArrowheads="1"/>
            </p:cNvSpPr>
            <p:nvPr/>
          </p:nvSpPr>
          <p:spPr bwMode="auto">
            <a:xfrm>
              <a:off x="3878" y="3112"/>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网络层</a:t>
              </a:r>
            </a:p>
          </p:txBody>
        </p:sp>
        <p:sp>
          <p:nvSpPr>
            <p:cNvPr id="138807" name="Text Box 567"/>
            <p:cNvSpPr txBox="1">
              <a:spLocks noChangeArrowheads="1"/>
            </p:cNvSpPr>
            <p:nvPr/>
          </p:nvSpPr>
          <p:spPr bwMode="auto">
            <a:xfrm>
              <a:off x="3878" y="3548"/>
              <a:ext cx="510"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99"/>
                  </a:solidFill>
                  <a:latin typeface="+mn-lt"/>
                  <a:ea typeface="黑体" pitchFamily="2" charset="-122"/>
                </a:rPr>
                <a:t>物理层</a:t>
              </a:r>
            </a:p>
          </p:txBody>
        </p:sp>
        <p:sp>
          <p:nvSpPr>
            <p:cNvPr id="138812" name="Freeform 572"/>
            <p:cNvSpPr/>
            <p:nvPr/>
          </p:nvSpPr>
          <p:spPr bwMode="auto">
            <a:xfrm>
              <a:off x="568" y="3777"/>
              <a:ext cx="1072" cy="152"/>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813" name="Freeform 573"/>
            <p:cNvSpPr/>
            <p:nvPr/>
          </p:nvSpPr>
          <p:spPr bwMode="auto">
            <a:xfrm>
              <a:off x="4264" y="3777"/>
              <a:ext cx="1072" cy="152"/>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814" name="Freeform 574"/>
            <p:cNvSpPr/>
            <p:nvPr/>
          </p:nvSpPr>
          <p:spPr bwMode="auto">
            <a:xfrm>
              <a:off x="1896" y="3769"/>
              <a:ext cx="920" cy="160"/>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815" name="Freeform 575"/>
            <p:cNvSpPr/>
            <p:nvPr/>
          </p:nvSpPr>
          <p:spPr bwMode="auto">
            <a:xfrm>
              <a:off x="3112" y="3777"/>
              <a:ext cx="928" cy="152"/>
            </a:xfrm>
            <a:custGeom>
              <a:avLst/>
              <a:gdLst>
                <a:gd name="T0" fmla="*/ 0 w 1072"/>
                <a:gd name="T1" fmla="*/ 0 h 152"/>
                <a:gd name="T2" fmla="*/ 0 w 1072"/>
                <a:gd name="T3" fmla="*/ 152 h 152"/>
                <a:gd name="T4" fmla="*/ 1072 w 1072"/>
                <a:gd name="T5" fmla="*/ 152 h 152"/>
                <a:gd name="T6" fmla="*/ 1072 w 1072"/>
                <a:gd name="T7" fmla="*/ 8 h 152"/>
              </a:gdLst>
              <a:ahLst/>
              <a:cxnLst>
                <a:cxn ang="0">
                  <a:pos x="T0" y="T1"/>
                </a:cxn>
                <a:cxn ang="0">
                  <a:pos x="T2" y="T3"/>
                </a:cxn>
                <a:cxn ang="0">
                  <a:pos x="T4" y="T5"/>
                </a:cxn>
                <a:cxn ang="0">
                  <a:pos x="T6" y="T7"/>
                </a:cxn>
              </a:cxnLst>
              <a:rect l="0" t="0" r="r" b="b"/>
              <a:pathLst>
                <a:path w="1072" h="152">
                  <a:moveTo>
                    <a:pt x="0" y="0"/>
                  </a:moveTo>
                  <a:lnTo>
                    <a:pt x="0" y="152"/>
                  </a:lnTo>
                  <a:lnTo>
                    <a:pt x="1072" y="152"/>
                  </a:lnTo>
                  <a:lnTo>
                    <a:pt x="1072" y="8"/>
                  </a:lnTo>
                </a:path>
              </a:pathLst>
            </a:custGeom>
            <a:noFill/>
            <a:ln w="28575" cmpd="sng">
              <a:solidFill>
                <a:schemeClr val="tx1"/>
              </a:solidFill>
              <a:rou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138816" name="Text Box 576"/>
            <p:cNvSpPr txBox="1">
              <a:spLocks noChangeArrowheads="1"/>
            </p:cNvSpPr>
            <p:nvPr/>
          </p:nvSpPr>
          <p:spPr bwMode="auto">
            <a:xfrm>
              <a:off x="1531" y="2837"/>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itchFamily="2" charset="-122"/>
                </a:rPr>
                <a:t>R</a:t>
              </a:r>
              <a:r>
                <a:rPr kumimoji="1" lang="en-US" altLang="zh-CN" sz="1800" b="1" baseline="-25000">
                  <a:solidFill>
                    <a:srgbClr val="000099"/>
                  </a:solidFill>
                  <a:latin typeface="+mn-lt"/>
                  <a:ea typeface="黑体" pitchFamily="2" charset="-122"/>
                </a:rPr>
                <a:t>1</a:t>
              </a:r>
            </a:p>
          </p:txBody>
        </p:sp>
        <p:sp>
          <p:nvSpPr>
            <p:cNvPr id="138817" name="Text Box 577"/>
            <p:cNvSpPr txBox="1">
              <a:spLocks noChangeArrowheads="1"/>
            </p:cNvSpPr>
            <p:nvPr/>
          </p:nvSpPr>
          <p:spPr bwMode="auto">
            <a:xfrm>
              <a:off x="2872" y="2837"/>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itchFamily="2" charset="-122"/>
                </a:rPr>
                <a:t>R</a:t>
              </a:r>
              <a:r>
                <a:rPr kumimoji="1" lang="en-US" altLang="zh-CN" sz="1800" b="1" baseline="-25000">
                  <a:solidFill>
                    <a:srgbClr val="000099"/>
                  </a:solidFill>
                  <a:latin typeface="+mn-lt"/>
                  <a:ea typeface="黑体" pitchFamily="2" charset="-122"/>
                </a:rPr>
                <a:t>2</a:t>
              </a:r>
            </a:p>
          </p:txBody>
        </p:sp>
        <p:sp>
          <p:nvSpPr>
            <p:cNvPr id="138818" name="Text Box 578"/>
            <p:cNvSpPr txBox="1">
              <a:spLocks noChangeArrowheads="1"/>
            </p:cNvSpPr>
            <p:nvPr/>
          </p:nvSpPr>
          <p:spPr bwMode="auto">
            <a:xfrm>
              <a:off x="4067" y="2837"/>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itchFamily="2" charset="-122"/>
                </a:rPr>
                <a:t>R</a:t>
              </a:r>
              <a:r>
                <a:rPr kumimoji="1" lang="en-US" altLang="zh-CN" sz="1800" b="1" baseline="-25000">
                  <a:solidFill>
                    <a:srgbClr val="000099"/>
                  </a:solidFill>
                  <a:latin typeface="+mn-lt"/>
                  <a:ea typeface="黑体" pitchFamily="2" charset="-122"/>
                </a:rPr>
                <a:t>3</a:t>
              </a:r>
            </a:p>
          </p:txBody>
        </p:sp>
        <p:sp>
          <p:nvSpPr>
            <p:cNvPr id="138819" name="Text Box 579"/>
            <p:cNvSpPr txBox="1">
              <a:spLocks noChangeArrowheads="1"/>
            </p:cNvSpPr>
            <p:nvPr/>
          </p:nvSpPr>
          <p:spPr bwMode="auto">
            <a:xfrm>
              <a:off x="326" y="2405"/>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itchFamily="2" charset="-122"/>
                </a:rPr>
                <a:t>H</a:t>
              </a:r>
              <a:r>
                <a:rPr kumimoji="1" lang="en-US" altLang="zh-CN" sz="1800" b="1" baseline="-25000">
                  <a:solidFill>
                    <a:srgbClr val="000099"/>
                  </a:solidFill>
                  <a:latin typeface="+mn-lt"/>
                  <a:ea typeface="黑体" pitchFamily="2" charset="-122"/>
                </a:rPr>
                <a:t>1</a:t>
              </a:r>
            </a:p>
          </p:txBody>
        </p:sp>
        <p:sp>
          <p:nvSpPr>
            <p:cNvPr id="138820" name="Text Box 580"/>
            <p:cNvSpPr txBox="1">
              <a:spLocks noChangeArrowheads="1"/>
            </p:cNvSpPr>
            <p:nvPr/>
          </p:nvSpPr>
          <p:spPr bwMode="auto">
            <a:xfrm>
              <a:off x="5272" y="2405"/>
              <a:ext cx="254"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99"/>
                  </a:solidFill>
                  <a:latin typeface="+mn-lt"/>
                  <a:ea typeface="黑体" pitchFamily="2" charset="-122"/>
                </a:rPr>
                <a:t>H</a:t>
              </a:r>
              <a:r>
                <a:rPr kumimoji="1" lang="en-US" altLang="zh-CN" sz="1800" b="1" baseline="-25000">
                  <a:solidFill>
                    <a:srgbClr val="000099"/>
                  </a:solidFill>
                  <a:latin typeface="+mn-lt"/>
                  <a:ea typeface="黑体" pitchFamily="2" charset="-122"/>
                </a:rPr>
                <a:t>2</a:t>
              </a:r>
            </a:p>
          </p:txBody>
        </p:sp>
      </p:grpSp>
      <p:sp>
        <p:nvSpPr>
          <p:cNvPr id="138822" name="Text Box 582"/>
          <p:cNvSpPr txBox="1">
            <a:spLocks noChangeArrowheads="1"/>
          </p:cNvSpPr>
          <p:nvPr/>
        </p:nvSpPr>
        <p:spPr bwMode="auto">
          <a:xfrm>
            <a:off x="2576736" y="3492297"/>
            <a:ext cx="4716356"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lang="zh-CN" altLang="en-US" sz="3200" b="1" dirty="0">
                <a:solidFill>
                  <a:srgbClr val="000099"/>
                </a:solidFill>
                <a:latin typeface="+mn-lt"/>
                <a:ea typeface="黑体" pitchFamily="2" charset="-122"/>
              </a:rPr>
              <a:t>从层次上来看数据的流动</a:t>
            </a:r>
          </a:p>
        </p:txBody>
      </p:sp>
      <p:sp>
        <p:nvSpPr>
          <p:cNvPr id="138823" name="Freeform 583"/>
          <p:cNvSpPr/>
          <p:nvPr/>
        </p:nvSpPr>
        <p:spPr bwMode="auto">
          <a:xfrm>
            <a:off x="1281228" y="3897214"/>
            <a:ext cx="7560204" cy="1871662"/>
          </a:xfrm>
          <a:custGeom>
            <a:avLst/>
            <a:gdLst>
              <a:gd name="T0" fmla="*/ 12 w 4396"/>
              <a:gd name="T1" fmla="*/ 30 h 1179"/>
              <a:gd name="T2" fmla="*/ 12 w 4396"/>
              <a:gd name="T3" fmla="*/ 909 h 1179"/>
              <a:gd name="T4" fmla="*/ 84 w 4396"/>
              <a:gd name="T5" fmla="*/ 1137 h 1179"/>
              <a:gd name="T6" fmla="*/ 408 w 4396"/>
              <a:gd name="T7" fmla="*/ 1161 h 1179"/>
              <a:gd name="T8" fmla="*/ 567 w 4396"/>
              <a:gd name="T9" fmla="*/ 1158 h 1179"/>
              <a:gd name="T10" fmla="*/ 768 w 4396"/>
              <a:gd name="T11" fmla="*/ 1140 h 1179"/>
              <a:gd name="T12" fmla="*/ 804 w 4396"/>
              <a:gd name="T13" fmla="*/ 1050 h 1179"/>
              <a:gd name="T14" fmla="*/ 804 w 4396"/>
              <a:gd name="T15" fmla="*/ 666 h 1179"/>
              <a:gd name="T16" fmla="*/ 855 w 4396"/>
              <a:gd name="T17" fmla="*/ 477 h 1179"/>
              <a:gd name="T18" fmla="*/ 1182 w 4396"/>
              <a:gd name="T19" fmla="*/ 483 h 1179"/>
              <a:gd name="T20" fmla="*/ 1212 w 4396"/>
              <a:gd name="T21" fmla="*/ 663 h 1179"/>
              <a:gd name="T22" fmla="*/ 1209 w 4396"/>
              <a:gd name="T23" fmla="*/ 906 h 1179"/>
              <a:gd name="T24" fmla="*/ 1236 w 4396"/>
              <a:gd name="T25" fmla="*/ 1122 h 1179"/>
              <a:gd name="T26" fmla="*/ 1488 w 4396"/>
              <a:gd name="T27" fmla="*/ 1161 h 1179"/>
              <a:gd name="T28" fmla="*/ 1866 w 4396"/>
              <a:gd name="T29" fmla="*/ 1143 h 1179"/>
              <a:gd name="T30" fmla="*/ 1977 w 4396"/>
              <a:gd name="T31" fmla="*/ 1050 h 1179"/>
              <a:gd name="T32" fmla="*/ 1992 w 4396"/>
              <a:gd name="T33" fmla="*/ 750 h 1179"/>
              <a:gd name="T34" fmla="*/ 2016 w 4396"/>
              <a:gd name="T35" fmla="*/ 459 h 1179"/>
              <a:gd name="T36" fmla="*/ 2370 w 4396"/>
              <a:gd name="T37" fmla="*/ 453 h 1179"/>
              <a:gd name="T38" fmla="*/ 2409 w 4396"/>
              <a:gd name="T39" fmla="*/ 663 h 1179"/>
              <a:gd name="T40" fmla="*/ 2412 w 4396"/>
              <a:gd name="T41" fmla="*/ 867 h 1179"/>
              <a:gd name="T42" fmla="*/ 2436 w 4396"/>
              <a:gd name="T43" fmla="*/ 1098 h 1179"/>
              <a:gd name="T44" fmla="*/ 2565 w 4396"/>
              <a:gd name="T45" fmla="*/ 1158 h 1179"/>
              <a:gd name="T46" fmla="*/ 3024 w 4396"/>
              <a:gd name="T47" fmla="*/ 1146 h 1179"/>
              <a:gd name="T48" fmla="*/ 3165 w 4396"/>
              <a:gd name="T49" fmla="*/ 1041 h 1179"/>
              <a:gd name="T50" fmla="*/ 3172 w 4396"/>
              <a:gd name="T51" fmla="*/ 662 h 1179"/>
              <a:gd name="T52" fmla="*/ 3207 w 4396"/>
              <a:gd name="T53" fmla="*/ 462 h 1179"/>
              <a:gd name="T54" fmla="*/ 3492 w 4396"/>
              <a:gd name="T55" fmla="*/ 438 h 1179"/>
              <a:gd name="T56" fmla="*/ 3585 w 4396"/>
              <a:gd name="T57" fmla="*/ 540 h 1179"/>
              <a:gd name="T58" fmla="*/ 3591 w 4396"/>
              <a:gd name="T59" fmla="*/ 894 h 1179"/>
              <a:gd name="T60" fmla="*/ 3609 w 4396"/>
              <a:gd name="T61" fmla="*/ 1101 h 1179"/>
              <a:gd name="T62" fmla="*/ 3708 w 4396"/>
              <a:gd name="T63" fmla="*/ 1149 h 1179"/>
              <a:gd name="T64" fmla="*/ 4155 w 4396"/>
              <a:gd name="T65" fmla="*/ 1158 h 1179"/>
              <a:gd name="T66" fmla="*/ 4335 w 4396"/>
              <a:gd name="T67" fmla="*/ 1125 h 1179"/>
              <a:gd name="T68" fmla="*/ 4389 w 4396"/>
              <a:gd name="T69" fmla="*/ 945 h 1179"/>
              <a:gd name="T70" fmla="*/ 4380 w 4396"/>
              <a:gd name="T71" fmla="*/ 0 h 117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 ang="0">
                <a:pos x="T70" y="T71"/>
              </a:cxn>
            </a:cxnLst>
            <a:rect l="0" t="0" r="r" b="b"/>
            <a:pathLst>
              <a:path w="4396" h="1179">
                <a:moveTo>
                  <a:pt x="12" y="30"/>
                </a:moveTo>
                <a:cubicBezTo>
                  <a:pt x="13" y="176"/>
                  <a:pt x="0" y="725"/>
                  <a:pt x="12" y="909"/>
                </a:cubicBezTo>
                <a:cubicBezTo>
                  <a:pt x="24" y="1093"/>
                  <a:pt x="18" y="1095"/>
                  <a:pt x="84" y="1137"/>
                </a:cubicBezTo>
                <a:cubicBezTo>
                  <a:pt x="150" y="1179"/>
                  <a:pt x="328" y="1158"/>
                  <a:pt x="408" y="1161"/>
                </a:cubicBezTo>
                <a:cubicBezTo>
                  <a:pt x="488" y="1164"/>
                  <a:pt x="507" y="1162"/>
                  <a:pt x="567" y="1158"/>
                </a:cubicBezTo>
                <a:cubicBezTo>
                  <a:pt x="627" y="1154"/>
                  <a:pt x="728" y="1158"/>
                  <a:pt x="768" y="1140"/>
                </a:cubicBezTo>
                <a:cubicBezTo>
                  <a:pt x="808" y="1122"/>
                  <a:pt x="798" y="1129"/>
                  <a:pt x="804" y="1050"/>
                </a:cubicBezTo>
                <a:cubicBezTo>
                  <a:pt x="810" y="971"/>
                  <a:pt x="796" y="761"/>
                  <a:pt x="804" y="666"/>
                </a:cubicBezTo>
                <a:cubicBezTo>
                  <a:pt x="812" y="571"/>
                  <a:pt x="792" y="507"/>
                  <a:pt x="855" y="477"/>
                </a:cubicBezTo>
                <a:cubicBezTo>
                  <a:pt x="918" y="447"/>
                  <a:pt x="1122" y="452"/>
                  <a:pt x="1182" y="483"/>
                </a:cubicBezTo>
                <a:cubicBezTo>
                  <a:pt x="1242" y="514"/>
                  <a:pt x="1208" y="592"/>
                  <a:pt x="1212" y="663"/>
                </a:cubicBezTo>
                <a:cubicBezTo>
                  <a:pt x="1216" y="734"/>
                  <a:pt x="1205" y="830"/>
                  <a:pt x="1209" y="906"/>
                </a:cubicBezTo>
                <a:cubicBezTo>
                  <a:pt x="1213" y="982"/>
                  <a:pt x="1190" y="1080"/>
                  <a:pt x="1236" y="1122"/>
                </a:cubicBezTo>
                <a:cubicBezTo>
                  <a:pt x="1282" y="1164"/>
                  <a:pt x="1383" y="1158"/>
                  <a:pt x="1488" y="1161"/>
                </a:cubicBezTo>
                <a:cubicBezTo>
                  <a:pt x="1593" y="1164"/>
                  <a:pt x="1785" y="1161"/>
                  <a:pt x="1866" y="1143"/>
                </a:cubicBezTo>
                <a:cubicBezTo>
                  <a:pt x="1947" y="1125"/>
                  <a:pt x="1956" y="1115"/>
                  <a:pt x="1977" y="1050"/>
                </a:cubicBezTo>
                <a:cubicBezTo>
                  <a:pt x="1998" y="985"/>
                  <a:pt x="1986" y="848"/>
                  <a:pt x="1992" y="750"/>
                </a:cubicBezTo>
                <a:cubicBezTo>
                  <a:pt x="1998" y="652"/>
                  <a:pt x="1953" y="508"/>
                  <a:pt x="2016" y="459"/>
                </a:cubicBezTo>
                <a:cubicBezTo>
                  <a:pt x="2079" y="410"/>
                  <a:pt x="2305" y="419"/>
                  <a:pt x="2370" y="453"/>
                </a:cubicBezTo>
                <a:cubicBezTo>
                  <a:pt x="2435" y="487"/>
                  <a:pt x="2402" y="594"/>
                  <a:pt x="2409" y="663"/>
                </a:cubicBezTo>
                <a:cubicBezTo>
                  <a:pt x="2416" y="732"/>
                  <a:pt x="2408" y="794"/>
                  <a:pt x="2412" y="867"/>
                </a:cubicBezTo>
                <a:cubicBezTo>
                  <a:pt x="2416" y="940"/>
                  <a:pt x="2411" y="1050"/>
                  <a:pt x="2436" y="1098"/>
                </a:cubicBezTo>
                <a:cubicBezTo>
                  <a:pt x="2461" y="1146"/>
                  <a:pt x="2467" y="1150"/>
                  <a:pt x="2565" y="1158"/>
                </a:cubicBezTo>
                <a:cubicBezTo>
                  <a:pt x="2663" y="1166"/>
                  <a:pt x="2924" y="1165"/>
                  <a:pt x="3024" y="1146"/>
                </a:cubicBezTo>
                <a:cubicBezTo>
                  <a:pt x="3124" y="1127"/>
                  <a:pt x="3140" y="1122"/>
                  <a:pt x="3165" y="1041"/>
                </a:cubicBezTo>
                <a:cubicBezTo>
                  <a:pt x="3190" y="960"/>
                  <a:pt x="3165" y="758"/>
                  <a:pt x="3172" y="662"/>
                </a:cubicBezTo>
                <a:cubicBezTo>
                  <a:pt x="3179" y="566"/>
                  <a:pt x="3154" y="499"/>
                  <a:pt x="3207" y="462"/>
                </a:cubicBezTo>
                <a:cubicBezTo>
                  <a:pt x="3260" y="425"/>
                  <a:pt x="3429" y="425"/>
                  <a:pt x="3492" y="438"/>
                </a:cubicBezTo>
                <a:cubicBezTo>
                  <a:pt x="3555" y="451"/>
                  <a:pt x="3568" y="464"/>
                  <a:pt x="3585" y="540"/>
                </a:cubicBezTo>
                <a:cubicBezTo>
                  <a:pt x="3602" y="616"/>
                  <a:pt x="3587" y="801"/>
                  <a:pt x="3591" y="894"/>
                </a:cubicBezTo>
                <a:cubicBezTo>
                  <a:pt x="3595" y="987"/>
                  <a:pt x="3590" y="1059"/>
                  <a:pt x="3609" y="1101"/>
                </a:cubicBezTo>
                <a:cubicBezTo>
                  <a:pt x="3628" y="1143"/>
                  <a:pt x="3617" y="1140"/>
                  <a:pt x="3708" y="1149"/>
                </a:cubicBezTo>
                <a:cubicBezTo>
                  <a:pt x="3799" y="1158"/>
                  <a:pt x="4051" y="1162"/>
                  <a:pt x="4155" y="1158"/>
                </a:cubicBezTo>
                <a:cubicBezTo>
                  <a:pt x="4259" y="1154"/>
                  <a:pt x="4296" y="1160"/>
                  <a:pt x="4335" y="1125"/>
                </a:cubicBezTo>
                <a:cubicBezTo>
                  <a:pt x="4374" y="1090"/>
                  <a:pt x="4382" y="1132"/>
                  <a:pt x="4389" y="945"/>
                </a:cubicBezTo>
                <a:cubicBezTo>
                  <a:pt x="4396" y="758"/>
                  <a:pt x="4382" y="197"/>
                  <a:pt x="4380" y="0"/>
                </a:cubicBezTo>
              </a:path>
            </a:pathLst>
          </a:custGeom>
          <a:noFill/>
          <a:ln w="76200" cmpd="sng">
            <a:solidFill>
              <a:srgbClr val="FF0000"/>
            </a:solidFill>
            <a:prstDash val="solid"/>
            <a:round/>
            <a:headEnd type="none" w="med" len="lg"/>
            <a:tailEnd type="triangle" w="med"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333399"/>
              </a:solidFill>
              <a:latin typeface="+mn-lt"/>
              <a:ea typeface="黑体" pitchFamily="2" charset="-122"/>
            </a:endParaRPr>
          </a:p>
        </p:txBody>
      </p:sp>
      <p:sp>
        <p:nvSpPr>
          <p:cNvPr id="2" name="矩形 1"/>
          <p:cNvSpPr/>
          <p:nvPr/>
        </p:nvSpPr>
        <p:spPr>
          <a:xfrm>
            <a:off x="1893765" y="6093296"/>
            <a:ext cx="6423701" cy="461665"/>
          </a:xfrm>
          <a:prstGeom prst="rect">
            <a:avLst/>
          </a:prstGeom>
        </p:spPr>
        <p:txBody>
          <a:bodyPr wrap="square">
            <a:spAutoFit/>
          </a:bodyPr>
          <a:lstStyle/>
          <a:p>
            <a:pPr algn="ctr"/>
            <a:r>
              <a:rPr lang="zh-CN" altLang="zh-CN" sz="2400" b="1" dirty="0">
                <a:latin typeface="+mn-lt"/>
                <a:ea typeface="黑体" pitchFamily="2" charset="-122"/>
              </a:rPr>
              <a:t>数据链路层的地位</a:t>
            </a:r>
            <a:endParaRPr lang="zh-CN" altLang="en-US" sz="2400" b="1" dirty="0">
              <a:latin typeface="+mn-lt"/>
              <a:ea typeface="黑体" pitchFamily="2" charset="-122"/>
            </a:endParaRPr>
          </a:p>
        </p:txBody>
      </p:sp>
      <p:sp>
        <p:nvSpPr>
          <p:cNvPr id="578" name="矩形 577"/>
          <p:cNvSpPr/>
          <p:nvPr/>
        </p:nvSpPr>
        <p:spPr>
          <a:xfrm>
            <a:off x="2989741" y="2998910"/>
            <a:ext cx="4338047" cy="400110"/>
          </a:xfrm>
          <a:prstGeom prst="rect">
            <a:avLst/>
          </a:prstGeom>
          <a:solidFill>
            <a:srgbClr val="000066"/>
          </a:solidFill>
          <a:ln>
            <a:solidFill>
              <a:srgbClr val="000066"/>
            </a:solidFill>
          </a:ln>
        </p:spPr>
        <p:txBody>
          <a:bodyPr wrap="none">
            <a:spAutoFit/>
          </a:bodyPr>
          <a:lstStyle/>
          <a:p>
            <a:r>
              <a:rPr lang="en-US" altLang="zh-CN" sz="2000" b="1" dirty="0">
                <a:solidFill>
                  <a:schemeClr val="bg1"/>
                </a:solidFill>
                <a:latin typeface="+mn-lt"/>
                <a:ea typeface="黑体" pitchFamily="2" charset="-122"/>
              </a:rPr>
              <a:t>H</a:t>
            </a:r>
            <a:r>
              <a:rPr lang="en-US" altLang="zh-CN" sz="2000" b="1" baseline="-25000" dirty="0">
                <a:solidFill>
                  <a:schemeClr val="bg1"/>
                </a:solidFill>
                <a:latin typeface="+mn-lt"/>
                <a:ea typeface="黑体" pitchFamily="2" charset="-122"/>
              </a:rPr>
              <a:t>1</a:t>
            </a:r>
            <a:r>
              <a:rPr lang="en-US" altLang="zh-CN" sz="2000" b="1" dirty="0">
                <a:solidFill>
                  <a:schemeClr val="bg1"/>
                </a:solidFill>
                <a:latin typeface="+mn-lt"/>
                <a:ea typeface="黑体" pitchFamily="2" charset="-122"/>
              </a:rPr>
              <a:t> </a:t>
            </a:r>
            <a:r>
              <a:rPr lang="zh-CN" altLang="en-US" sz="2000" b="1" dirty="0">
                <a:solidFill>
                  <a:schemeClr val="bg1"/>
                </a:solidFill>
                <a:latin typeface="+mn-lt"/>
                <a:ea typeface="黑体" pitchFamily="2" charset="-122"/>
              </a:rPr>
              <a:t>到</a:t>
            </a:r>
            <a:r>
              <a:rPr lang="en-US" altLang="zh-CN" sz="2000" b="1" dirty="0">
                <a:solidFill>
                  <a:schemeClr val="bg1"/>
                </a:solidFill>
                <a:latin typeface="+mn-lt"/>
                <a:ea typeface="黑体" pitchFamily="2" charset="-122"/>
              </a:rPr>
              <a:t>H</a:t>
            </a:r>
            <a:r>
              <a:rPr lang="en-US" altLang="zh-CN" sz="2000" b="1" baseline="-25000" dirty="0">
                <a:solidFill>
                  <a:schemeClr val="bg1"/>
                </a:solidFill>
                <a:latin typeface="+mn-lt"/>
                <a:ea typeface="黑体" pitchFamily="2" charset="-122"/>
              </a:rPr>
              <a:t>2</a:t>
            </a:r>
            <a:r>
              <a:rPr lang="en-US" altLang="zh-CN" sz="2000" b="1" dirty="0">
                <a:solidFill>
                  <a:schemeClr val="bg1"/>
                </a:solidFill>
                <a:latin typeface="+mn-lt"/>
                <a:ea typeface="黑体" pitchFamily="2" charset="-122"/>
              </a:rPr>
              <a:t> </a:t>
            </a:r>
            <a:r>
              <a:rPr lang="zh-CN" altLang="zh-CN" sz="2000" b="1" dirty="0">
                <a:solidFill>
                  <a:schemeClr val="bg1"/>
                </a:solidFill>
                <a:latin typeface="+mn-lt"/>
                <a:ea typeface="黑体" pitchFamily="2" charset="-122"/>
              </a:rPr>
              <a:t>所经过的网络可以是多种的</a:t>
            </a:r>
            <a:endParaRPr lang="zh-CN" altLang="en-US" sz="2000" b="1" dirty="0">
              <a:solidFill>
                <a:schemeClr val="bg1"/>
              </a:solidFill>
              <a:latin typeface="+mn-lt"/>
              <a:ea typeface="黑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8761"/>
                                        </p:tgtEl>
                                        <p:attrNameLst>
                                          <p:attrName>style.visibility</p:attrName>
                                        </p:attrNameLst>
                                      </p:cBhvr>
                                      <p:to>
                                        <p:strVal val="visible"/>
                                      </p:to>
                                    </p:set>
                                  </p:childTnLst>
                                </p:cTn>
                              </p:par>
                            </p:childTnLst>
                          </p:cTn>
                        </p:par>
                        <p:par>
                          <p:cTn id="7" fill="hold">
                            <p:stCondLst>
                              <p:cond delay="0"/>
                            </p:stCondLst>
                            <p:childTnLst>
                              <p:par>
                                <p:cTn id="8" presetID="22" presetClass="entr" presetSubtype="8" fill="hold" grpId="0" nodeType="afterEffect">
                                  <p:stCondLst>
                                    <p:cond delay="500"/>
                                  </p:stCondLst>
                                  <p:childTnLst>
                                    <p:set>
                                      <p:cBhvr>
                                        <p:cTn id="9" dur="1" fill="hold">
                                          <p:stCondLst>
                                            <p:cond delay="0"/>
                                          </p:stCondLst>
                                        </p:cTn>
                                        <p:tgtEl>
                                          <p:spTgt spid="138757"/>
                                        </p:tgtEl>
                                        <p:attrNameLst>
                                          <p:attrName>style.visibility</p:attrName>
                                        </p:attrNameLst>
                                      </p:cBhvr>
                                      <p:to>
                                        <p:strVal val="visible"/>
                                      </p:to>
                                    </p:set>
                                    <p:animEffect transition="in" filter="wipe(left)">
                                      <p:cBhvr>
                                        <p:cTn id="10" dur="500"/>
                                        <p:tgtEl>
                                          <p:spTgt spid="138757"/>
                                        </p:tgtEl>
                                      </p:cBhvr>
                                    </p:animEffect>
                                  </p:childTnLst>
                                </p:cTn>
                              </p:par>
                            </p:childTnLst>
                          </p:cTn>
                        </p:par>
                        <p:par>
                          <p:cTn id="11" fill="hold">
                            <p:stCondLst>
                              <p:cond delay="1000"/>
                            </p:stCondLst>
                            <p:childTnLst>
                              <p:par>
                                <p:cTn id="12" presetID="22" presetClass="entr" presetSubtype="8" fill="hold" grpId="0" nodeType="afterEffect">
                                  <p:stCondLst>
                                    <p:cond delay="500"/>
                                  </p:stCondLst>
                                  <p:childTnLst>
                                    <p:set>
                                      <p:cBhvr>
                                        <p:cTn id="13" dur="1" fill="hold">
                                          <p:stCondLst>
                                            <p:cond delay="0"/>
                                          </p:stCondLst>
                                        </p:cTn>
                                        <p:tgtEl>
                                          <p:spTgt spid="138760"/>
                                        </p:tgtEl>
                                        <p:attrNameLst>
                                          <p:attrName>style.visibility</p:attrName>
                                        </p:attrNameLst>
                                      </p:cBhvr>
                                      <p:to>
                                        <p:strVal val="visible"/>
                                      </p:to>
                                    </p:set>
                                    <p:animEffect transition="in" filter="wipe(left)">
                                      <p:cBhvr>
                                        <p:cTn id="14" dur="500"/>
                                        <p:tgtEl>
                                          <p:spTgt spid="138760"/>
                                        </p:tgtEl>
                                      </p:cBhvr>
                                    </p:animEffect>
                                  </p:childTnLst>
                                </p:cTn>
                              </p:par>
                            </p:childTnLst>
                          </p:cTn>
                        </p:par>
                        <p:par>
                          <p:cTn id="15" fill="hold">
                            <p:stCondLst>
                              <p:cond delay="2000"/>
                            </p:stCondLst>
                            <p:childTnLst>
                              <p:par>
                                <p:cTn id="16" presetID="22" presetClass="entr" presetSubtype="8" fill="hold" grpId="0" nodeType="afterEffect">
                                  <p:stCondLst>
                                    <p:cond delay="500"/>
                                  </p:stCondLst>
                                  <p:childTnLst>
                                    <p:set>
                                      <p:cBhvr>
                                        <p:cTn id="17" dur="1" fill="hold">
                                          <p:stCondLst>
                                            <p:cond delay="0"/>
                                          </p:stCondLst>
                                        </p:cTn>
                                        <p:tgtEl>
                                          <p:spTgt spid="138758"/>
                                        </p:tgtEl>
                                        <p:attrNameLst>
                                          <p:attrName>style.visibility</p:attrName>
                                        </p:attrNameLst>
                                      </p:cBhvr>
                                      <p:to>
                                        <p:strVal val="visible"/>
                                      </p:to>
                                    </p:set>
                                    <p:animEffect transition="in" filter="wipe(left)">
                                      <p:cBhvr>
                                        <p:cTn id="18" dur="500"/>
                                        <p:tgtEl>
                                          <p:spTgt spid="138758"/>
                                        </p:tgtEl>
                                      </p:cBhvr>
                                    </p:animEffect>
                                  </p:childTnLst>
                                </p:cTn>
                              </p:par>
                            </p:childTnLst>
                          </p:cTn>
                        </p:par>
                        <p:par>
                          <p:cTn id="19" fill="hold">
                            <p:stCondLst>
                              <p:cond delay="3000"/>
                            </p:stCondLst>
                            <p:childTnLst>
                              <p:par>
                                <p:cTn id="20" presetID="22" presetClass="entr" presetSubtype="8" fill="hold" grpId="0" nodeType="afterEffect">
                                  <p:stCondLst>
                                    <p:cond delay="500"/>
                                  </p:stCondLst>
                                  <p:childTnLst>
                                    <p:set>
                                      <p:cBhvr>
                                        <p:cTn id="21" dur="1" fill="hold">
                                          <p:stCondLst>
                                            <p:cond delay="0"/>
                                          </p:stCondLst>
                                        </p:cTn>
                                        <p:tgtEl>
                                          <p:spTgt spid="138759"/>
                                        </p:tgtEl>
                                        <p:attrNameLst>
                                          <p:attrName>style.visibility</p:attrName>
                                        </p:attrNameLst>
                                      </p:cBhvr>
                                      <p:to>
                                        <p:strVal val="visible"/>
                                      </p:to>
                                    </p:set>
                                    <p:animEffect transition="in" filter="wipe(left)">
                                      <p:cBhvr>
                                        <p:cTn id="22" dur="500"/>
                                        <p:tgtEl>
                                          <p:spTgt spid="138759"/>
                                        </p:tgtEl>
                                      </p:cBhvr>
                                    </p:animEffec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38822"/>
                                        </p:tgtEl>
                                        <p:attrNameLst>
                                          <p:attrName>style.visibility</p:attrName>
                                        </p:attrNameLst>
                                      </p:cBhvr>
                                      <p:to>
                                        <p:strVal val="visible"/>
                                      </p:to>
                                    </p:set>
                                  </p:childTnLst>
                                </p:cTn>
                              </p:par>
                            </p:childTnLst>
                          </p:cTn>
                        </p:par>
                        <p:par>
                          <p:cTn id="27" fill="hold">
                            <p:stCondLst>
                              <p:cond delay="0"/>
                            </p:stCondLst>
                            <p:childTnLst>
                              <p:par>
                                <p:cTn id="28" presetID="1" presetClass="entr" presetSubtype="0" fill="hold" nodeType="afterEffect">
                                  <p:stCondLst>
                                    <p:cond delay="0"/>
                                  </p:stCondLst>
                                  <p:childTnLst>
                                    <p:set>
                                      <p:cBhvr>
                                        <p:cTn id="29" dur="1" fill="hold">
                                          <p:stCondLst>
                                            <p:cond delay="0"/>
                                          </p:stCondLst>
                                        </p:cTn>
                                        <p:tgtEl>
                                          <p:spTgt spid="138827"/>
                                        </p:tgtEl>
                                        <p:attrNameLst>
                                          <p:attrName>style.visibility</p:attrName>
                                        </p:attrNameLst>
                                      </p:cBhvr>
                                      <p:to>
                                        <p:strVal val="visible"/>
                                      </p:to>
                                    </p:set>
                                  </p:childTnLst>
                                </p:cTn>
                              </p:par>
                            </p:childTnLst>
                          </p:cTn>
                        </p:par>
                        <p:par>
                          <p:cTn id="30" fill="hold">
                            <p:stCondLst>
                              <p:cond delay="0"/>
                            </p:stCondLst>
                            <p:childTnLst>
                              <p:par>
                                <p:cTn id="31" presetID="22" presetClass="entr" presetSubtype="8" fill="hold" grpId="0" nodeType="afterEffect">
                                  <p:stCondLst>
                                    <p:cond delay="500"/>
                                  </p:stCondLst>
                                  <p:childTnLst>
                                    <p:set>
                                      <p:cBhvr>
                                        <p:cTn id="32" dur="1" fill="hold">
                                          <p:stCondLst>
                                            <p:cond delay="0"/>
                                          </p:stCondLst>
                                        </p:cTn>
                                        <p:tgtEl>
                                          <p:spTgt spid="138823"/>
                                        </p:tgtEl>
                                        <p:attrNameLst>
                                          <p:attrName>style.visibility</p:attrName>
                                        </p:attrNameLst>
                                      </p:cBhvr>
                                      <p:to>
                                        <p:strVal val="visible"/>
                                      </p:to>
                                    </p:set>
                                    <p:animEffect transition="in" filter="wipe(left)">
                                      <p:cBhvr>
                                        <p:cTn id="33" dur="2000"/>
                                        <p:tgtEl>
                                          <p:spTgt spid="138823"/>
                                        </p:tgtEl>
                                      </p:cBhvr>
                                    </p:animEffect>
                                  </p:childTnLst>
                                </p:cTn>
                              </p:par>
                            </p:childTnLst>
                          </p:cTn>
                        </p:par>
                        <p:par>
                          <p:cTn id="34" fill="hold">
                            <p:stCondLst>
                              <p:cond delay="2500"/>
                            </p:stCondLst>
                            <p:childTnLst>
                              <p:par>
                                <p:cTn id="35" presetID="1" presetClass="entr" presetSubtype="0" fill="hold" grpId="0" nodeType="afterEffect">
                                  <p:stCondLst>
                                    <p:cond delay="0"/>
                                  </p:stCondLst>
                                  <p:childTnLst>
                                    <p:set>
                                      <p:cBhvr>
                                        <p:cTn id="36" dur="1" fill="hold">
                                          <p:stCondLst>
                                            <p:cond delay="0"/>
                                          </p:stCondLst>
                                        </p:cTn>
                                        <p:tgtEl>
                                          <p:spTgt spid="5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8757" grpId="0" animBg="1"/>
      <p:bldP spid="138758" grpId="0" animBg="1"/>
      <p:bldP spid="138759" grpId="0" animBg="1"/>
      <p:bldP spid="138760" grpId="0" animBg="1"/>
      <p:bldP spid="138761" grpId="0"/>
      <p:bldP spid="138822" grpId="0"/>
      <p:bldP spid="138823" grpId="0" animBg="1"/>
      <p:bldP spid="578"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6834" name="Rectangle 2"/>
          <p:cNvSpPr>
            <a:spLocks noGrp="1" noChangeArrowheads="1"/>
          </p:cNvSpPr>
          <p:nvPr>
            <p:ph type="title"/>
          </p:nvPr>
        </p:nvSpPr>
        <p:spPr>
          <a:xfrm>
            <a:off x="495300" y="188640"/>
            <a:ext cx="9138220" cy="792088"/>
          </a:xfrm>
          <a:solidFill>
            <a:srgbClr val="66FF66"/>
          </a:solidFill>
          <a:ln>
            <a:noFill/>
          </a:ln>
          <a:effectLst/>
        </p:spPr>
        <p:txBody>
          <a:bodyPr vert="horz" wrap="square" lIns="91440" tIns="45720" rIns="91440" bIns="45720" numCol="1" anchor="b" anchorCtr="0" compatLnSpc="1"/>
          <a:lstStyle/>
          <a:p>
            <a:pPr algn="ctr"/>
            <a:r>
              <a:rPr lang="zh-CN" altLang="en-US" sz="4000" dirty="0">
                <a:solidFill>
                  <a:srgbClr val="000099"/>
                </a:solidFill>
              </a:rPr>
              <a:t>不直接使用硬件地址进行通信？ </a:t>
            </a:r>
          </a:p>
        </p:txBody>
      </p:sp>
      <p:sp>
        <p:nvSpPr>
          <p:cNvPr id="376835" name="Rectangle 3"/>
          <p:cNvSpPr>
            <a:spLocks noGrp="1" noChangeArrowheads="1"/>
          </p:cNvSpPr>
          <p:nvPr>
            <p:ph idx="1"/>
          </p:nvPr>
        </p:nvSpPr>
        <p:spPr/>
        <p:txBody>
          <a:bodyPr/>
          <a:lstStyle/>
          <a:p>
            <a:r>
              <a:rPr lang="zh-CN" altLang="en-US" sz="2600" dirty="0"/>
              <a:t>由于全世界存在着各式各样的网络，它们使用不同的硬件地址。要使这些异构网络能够互相通信就必须进行非常复杂的硬件地址转换工作，因此几乎是不可能的事</a:t>
            </a:r>
          </a:p>
          <a:p>
            <a:r>
              <a:rPr lang="zh-CN" altLang="en-US" sz="2600" dirty="0"/>
              <a:t>类比寄信：唯一的姓名、地址</a:t>
            </a:r>
            <a:r>
              <a:rPr lang="en-US" altLang="zh-CN" sz="2600" dirty="0"/>
              <a:t>+</a:t>
            </a:r>
            <a:r>
              <a:rPr lang="zh-CN" altLang="en-US" sz="2600" dirty="0"/>
              <a:t>姓名</a:t>
            </a:r>
          </a:p>
          <a:p>
            <a:r>
              <a:rPr lang="en-US" altLang="zh-CN" sz="2600" dirty="0">
                <a:solidFill>
                  <a:srgbClr val="FF0000"/>
                </a:solidFill>
              </a:rPr>
              <a:t>IP </a:t>
            </a:r>
            <a:r>
              <a:rPr lang="zh-CN" altLang="zh-CN" sz="2600" dirty="0">
                <a:solidFill>
                  <a:srgbClr val="FF0000"/>
                </a:solidFill>
              </a:rPr>
              <a:t>编址把这个复杂问题解决了</a:t>
            </a:r>
            <a:r>
              <a:rPr lang="zh-CN" altLang="en-US" sz="2600" dirty="0">
                <a:solidFill>
                  <a:srgbClr val="FF0000"/>
                </a:solidFill>
              </a:rPr>
              <a:t>。</a:t>
            </a:r>
            <a:r>
              <a:rPr lang="zh-CN" altLang="zh-CN" sz="2600" dirty="0"/>
              <a:t>连接到互联网的主机只需各自拥有一个唯一的</a:t>
            </a:r>
            <a:r>
              <a:rPr lang="en-US" altLang="zh-CN" sz="2600" dirty="0"/>
              <a:t> IP </a:t>
            </a:r>
            <a:r>
              <a:rPr lang="zh-CN" altLang="zh-CN" sz="2600" dirty="0"/>
              <a:t>地址，它们之间的通信就像连接在同一个网络上那样简单方便，因为上述的调用</a:t>
            </a:r>
            <a:r>
              <a:rPr lang="en-US" altLang="zh-CN" sz="2600" dirty="0"/>
              <a:t> ARP </a:t>
            </a:r>
            <a:r>
              <a:rPr lang="zh-CN" altLang="zh-CN" sz="2600" dirty="0"/>
              <a:t>的复杂过程都是由计算机软件自动进行的，对用户来说是看不见这种调用过程的</a:t>
            </a:r>
            <a:r>
              <a:rPr lang="zh-CN" altLang="en-US" sz="2600" dirty="0"/>
              <a:t>。</a:t>
            </a:r>
            <a:endParaRPr lang="en-US" altLang="zh-CN" sz="2600" dirty="0"/>
          </a:p>
          <a:p>
            <a:r>
              <a:rPr lang="zh-CN" altLang="zh-CN" sz="2600" dirty="0">
                <a:solidFill>
                  <a:srgbClr val="FF0000"/>
                </a:solidFill>
              </a:rPr>
              <a:t>因此，在虚拟的</a:t>
            </a:r>
            <a:r>
              <a:rPr lang="en-US" altLang="zh-CN" sz="2600" dirty="0">
                <a:solidFill>
                  <a:srgbClr val="FF0000"/>
                </a:solidFill>
              </a:rPr>
              <a:t> IP </a:t>
            </a:r>
            <a:r>
              <a:rPr lang="zh-CN" altLang="zh-CN" sz="2600" dirty="0">
                <a:solidFill>
                  <a:srgbClr val="FF0000"/>
                </a:solidFill>
              </a:rPr>
              <a:t>网络上用</a:t>
            </a:r>
            <a:r>
              <a:rPr lang="en-US" altLang="zh-CN" sz="2600" dirty="0">
                <a:solidFill>
                  <a:srgbClr val="FF0000"/>
                </a:solidFill>
              </a:rPr>
              <a:t> IP </a:t>
            </a:r>
            <a:r>
              <a:rPr lang="zh-CN" altLang="zh-CN" sz="2600" dirty="0">
                <a:solidFill>
                  <a:srgbClr val="FF0000"/>
                </a:solidFill>
              </a:rPr>
              <a:t>地址进行通信给广大的计算机用户带来</a:t>
            </a:r>
            <a:r>
              <a:rPr lang="zh-CN" altLang="en-US" sz="2600" dirty="0">
                <a:solidFill>
                  <a:srgbClr val="FF0000"/>
                </a:solidFill>
              </a:rPr>
              <a:t>了</a:t>
            </a:r>
            <a:r>
              <a:rPr lang="zh-CN" altLang="zh-CN" sz="2600" dirty="0">
                <a:solidFill>
                  <a:srgbClr val="FF0000"/>
                </a:solidFill>
              </a:rPr>
              <a:t>很大的方便</a:t>
            </a:r>
            <a:r>
              <a:rPr lang="zh-CN" altLang="en-US" sz="2600" dirty="0">
                <a:solidFill>
                  <a:srgbClr val="FF0000"/>
                </a:solidFill>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7683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76835">
                                            <p:txEl>
                                              <p:pRg st="1" end="1"/>
                                            </p:txEl>
                                          </p:spTgt>
                                        </p:tgtEl>
                                        <p:attrNameLst>
                                          <p:attrName>style.visibility</p:attrName>
                                        </p:attrNameLst>
                                      </p:cBhvr>
                                      <p:to>
                                        <p:strVal val="visible"/>
                                      </p:to>
                                    </p:set>
                                  </p:childTnLst>
                                </p:cTn>
                              </p:par>
                              <p:par>
                                <p:cTn id="11" presetID="1" presetClass="entr" presetSubtype="0" fill="hold" nodeType="withEffect">
                                  <p:stCondLst>
                                    <p:cond delay="0"/>
                                  </p:stCondLst>
                                  <p:childTnLst>
                                    <p:set>
                                      <p:cBhvr>
                                        <p:cTn id="12" dur="1" fill="hold">
                                          <p:stCondLst>
                                            <p:cond delay="0"/>
                                          </p:stCondLst>
                                        </p:cTn>
                                        <p:tgtEl>
                                          <p:spTgt spid="376835">
                                            <p:txEl>
                                              <p:pRg st="2" end="2"/>
                                            </p:txEl>
                                          </p:spTgt>
                                        </p:tgtEl>
                                        <p:attrNameLst>
                                          <p:attrName>style.visibility</p:attrName>
                                        </p:attrNameLst>
                                      </p:cBhvr>
                                      <p:to>
                                        <p:strVal val="visible"/>
                                      </p:to>
                                    </p:set>
                                  </p:childTnLst>
                                </p:cTn>
                              </p:par>
                              <p:par>
                                <p:cTn id="13" presetID="1" presetClass="entr" presetSubtype="0" fill="hold" nodeType="withEffect">
                                  <p:stCondLst>
                                    <p:cond delay="0"/>
                                  </p:stCondLst>
                                  <p:childTnLst>
                                    <p:set>
                                      <p:cBhvr>
                                        <p:cTn id="14" dur="1" fill="hold">
                                          <p:stCondLst>
                                            <p:cond delay="0"/>
                                          </p:stCondLst>
                                        </p:cTn>
                                        <p:tgtEl>
                                          <p:spTgt spid="37683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n-US" altLang="zh-CN" dirty="0"/>
              <a:t>4.2.3  IP </a:t>
            </a:r>
            <a:r>
              <a:rPr lang="zh-CN" altLang="zh-CN" dirty="0"/>
              <a:t>地址与硬件地址</a:t>
            </a:r>
            <a:endParaRPr lang="zh-CN" altLang="en-US" dirty="0"/>
          </a:p>
        </p:txBody>
      </p:sp>
      <p:sp>
        <p:nvSpPr>
          <p:cNvPr id="2" name="内容占位符 1"/>
          <p:cNvSpPr>
            <a:spLocks noGrp="1"/>
          </p:cNvSpPr>
          <p:nvPr>
            <p:ph idx="1"/>
          </p:nvPr>
        </p:nvSpPr>
        <p:spPr/>
        <p:txBody>
          <a:bodyPr/>
          <a:lstStyle/>
          <a:p>
            <a:r>
              <a:rPr lang="en-US" altLang="zh-CN" dirty="0"/>
              <a:t>IP </a:t>
            </a:r>
            <a:r>
              <a:rPr lang="zh-CN" altLang="zh-CN" dirty="0"/>
              <a:t>地址与硬件地址</a:t>
            </a:r>
            <a:r>
              <a:rPr lang="zh-CN" altLang="en-US" dirty="0"/>
              <a:t>是不同的地址。</a:t>
            </a:r>
            <a:endParaRPr lang="en-US" altLang="zh-CN" dirty="0"/>
          </a:p>
          <a:p>
            <a:r>
              <a:rPr lang="zh-CN" altLang="zh-CN" dirty="0"/>
              <a:t>从层次的角度看，</a:t>
            </a:r>
            <a:endParaRPr lang="en-US" altLang="zh-CN" dirty="0"/>
          </a:p>
          <a:p>
            <a:pPr lvl="1"/>
            <a:r>
              <a:rPr lang="zh-CN" altLang="en-US" dirty="0">
                <a:solidFill>
                  <a:srgbClr val="FF0000"/>
                </a:solidFill>
              </a:rPr>
              <a:t>硬件地址（或</a:t>
            </a:r>
            <a:r>
              <a:rPr lang="zh-CN" altLang="zh-CN" dirty="0">
                <a:solidFill>
                  <a:srgbClr val="FF0000"/>
                </a:solidFill>
              </a:rPr>
              <a:t>物理地址</a:t>
            </a:r>
            <a:r>
              <a:rPr lang="zh-CN" altLang="en-US" dirty="0">
                <a:solidFill>
                  <a:srgbClr val="FF0000"/>
                </a:solidFill>
              </a:rPr>
              <a:t>）</a:t>
            </a:r>
            <a:r>
              <a:rPr lang="zh-CN" altLang="zh-CN" dirty="0"/>
              <a:t>是数据链路层和物理层使用的地址</a:t>
            </a:r>
            <a:r>
              <a:rPr lang="zh-CN" altLang="en-US" dirty="0"/>
              <a:t>。</a:t>
            </a:r>
            <a:endParaRPr lang="en-US" altLang="zh-CN" dirty="0"/>
          </a:p>
          <a:p>
            <a:pPr lvl="1"/>
            <a:r>
              <a:rPr lang="en-US" altLang="zh-CN" dirty="0">
                <a:solidFill>
                  <a:srgbClr val="FF0000"/>
                </a:solidFill>
              </a:rPr>
              <a:t>IP </a:t>
            </a:r>
            <a:r>
              <a:rPr lang="zh-CN" altLang="zh-CN" dirty="0">
                <a:solidFill>
                  <a:srgbClr val="FF0000"/>
                </a:solidFill>
              </a:rPr>
              <a:t>地址</a:t>
            </a:r>
            <a:r>
              <a:rPr lang="zh-CN" altLang="zh-CN" dirty="0"/>
              <a:t>是网络层和以上各层使用的地址，是一种</a:t>
            </a:r>
            <a:r>
              <a:rPr lang="zh-CN" altLang="zh-CN" dirty="0">
                <a:solidFill>
                  <a:srgbClr val="0000FF"/>
                </a:solidFill>
              </a:rPr>
              <a:t>逻辑地址</a:t>
            </a:r>
            <a:r>
              <a:rPr lang="zh-CN" altLang="zh-CN" dirty="0"/>
              <a:t>（称</a:t>
            </a:r>
            <a:r>
              <a:rPr lang="en-US" altLang="zh-CN" dirty="0"/>
              <a:t> IP </a:t>
            </a:r>
            <a:r>
              <a:rPr lang="zh-CN" altLang="zh-CN" dirty="0"/>
              <a:t>地址是逻辑地址是因为</a:t>
            </a:r>
            <a:r>
              <a:rPr lang="en-US" altLang="zh-CN" dirty="0"/>
              <a:t> IP </a:t>
            </a:r>
            <a:r>
              <a:rPr lang="zh-CN" altLang="zh-CN" dirty="0"/>
              <a:t>地址是用软件实现的）。</a:t>
            </a:r>
          </a:p>
          <a:p>
            <a:endParaRPr lang="zh-CN" alt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8114" name="Rectangle 2"/>
          <p:cNvSpPr>
            <a:spLocks noGrp="1" noChangeArrowheads="1"/>
          </p:cNvSpPr>
          <p:nvPr>
            <p:ph type="title"/>
          </p:nvPr>
        </p:nvSpPr>
        <p:spPr/>
        <p:txBody>
          <a:bodyPr/>
          <a:lstStyle/>
          <a:p>
            <a:r>
              <a:rPr lang="en-US" altLang="zh-CN" dirty="0"/>
              <a:t>4.2.3  IP </a:t>
            </a:r>
            <a:r>
              <a:rPr lang="zh-CN" altLang="zh-CN" dirty="0"/>
              <a:t>地址与硬件地址</a:t>
            </a:r>
            <a:endParaRPr lang="zh-CN" altLang="en-US" dirty="0"/>
          </a:p>
        </p:txBody>
      </p:sp>
      <p:sp>
        <p:nvSpPr>
          <p:cNvPr id="218117" name="Line 5"/>
          <p:cNvSpPr>
            <a:spLocks noChangeShapeType="1"/>
          </p:cNvSpPr>
          <p:nvPr/>
        </p:nvSpPr>
        <p:spPr bwMode="auto">
          <a:xfrm>
            <a:off x="1848777" y="4315867"/>
            <a:ext cx="5647796" cy="0"/>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18" name="Line 6"/>
          <p:cNvSpPr>
            <a:spLocks noChangeShapeType="1"/>
          </p:cNvSpPr>
          <p:nvPr/>
        </p:nvSpPr>
        <p:spPr bwMode="auto">
          <a:xfrm>
            <a:off x="2603765" y="3341142"/>
            <a:ext cx="4137819" cy="0"/>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19" name="Line 7"/>
          <p:cNvSpPr>
            <a:spLocks noChangeShapeType="1"/>
          </p:cNvSpPr>
          <p:nvPr/>
        </p:nvSpPr>
        <p:spPr bwMode="auto">
          <a:xfrm>
            <a:off x="3332957" y="2258467"/>
            <a:ext cx="3429265" cy="0"/>
          </a:xfrm>
          <a:prstGeom prst="line">
            <a:avLst/>
          </a:prstGeom>
          <a:noFill/>
          <a:ln w="28575">
            <a:solidFill>
              <a:srgbClr val="333399"/>
            </a:solidFill>
            <a:round/>
            <a:headEnd type="triangle" w="sm" len="me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20" name="Rectangle 8"/>
          <p:cNvSpPr>
            <a:spLocks noChangeArrowheads="1"/>
          </p:cNvSpPr>
          <p:nvPr/>
        </p:nvSpPr>
        <p:spPr bwMode="auto">
          <a:xfrm>
            <a:off x="4498975" y="2133055"/>
            <a:ext cx="1128183" cy="18097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21" name="Text Box 9"/>
          <p:cNvSpPr txBox="1">
            <a:spLocks noChangeArrowheads="1"/>
          </p:cNvSpPr>
          <p:nvPr/>
        </p:nvSpPr>
        <p:spPr bwMode="auto">
          <a:xfrm>
            <a:off x="4394069" y="2028279"/>
            <a:ext cx="1498359"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TCP </a:t>
            </a:r>
            <a:r>
              <a:rPr kumimoji="1" lang="zh-CN" altLang="en-US" sz="2400" b="1">
                <a:solidFill>
                  <a:srgbClr val="0000CC"/>
                </a:solidFill>
                <a:latin typeface="+mn-lt"/>
                <a:ea typeface="黑体" pitchFamily="2" charset="-122"/>
              </a:rPr>
              <a:t>报文</a:t>
            </a:r>
          </a:p>
        </p:txBody>
      </p:sp>
      <p:sp>
        <p:nvSpPr>
          <p:cNvPr id="218122" name="Rectangle 10"/>
          <p:cNvSpPr>
            <a:spLocks noChangeArrowheads="1"/>
          </p:cNvSpPr>
          <p:nvPr/>
        </p:nvSpPr>
        <p:spPr bwMode="auto">
          <a:xfrm>
            <a:off x="4156737" y="3237954"/>
            <a:ext cx="1047353" cy="173038"/>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23" name="Text Box 11"/>
          <p:cNvSpPr txBox="1">
            <a:spLocks noChangeArrowheads="1"/>
          </p:cNvSpPr>
          <p:nvPr/>
        </p:nvSpPr>
        <p:spPr bwMode="auto">
          <a:xfrm>
            <a:off x="4022594" y="3106193"/>
            <a:ext cx="1482329"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数据报</a:t>
            </a:r>
          </a:p>
        </p:txBody>
      </p:sp>
      <p:sp>
        <p:nvSpPr>
          <p:cNvPr id="218124" name="Rectangle 12"/>
          <p:cNvSpPr>
            <a:spLocks noChangeArrowheads="1"/>
          </p:cNvSpPr>
          <p:nvPr/>
        </p:nvSpPr>
        <p:spPr bwMode="auto">
          <a:xfrm>
            <a:off x="4220369" y="4225380"/>
            <a:ext cx="889133" cy="182563"/>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25" name="Text Box 13"/>
          <p:cNvSpPr txBox="1">
            <a:spLocks noChangeArrowheads="1"/>
          </p:cNvSpPr>
          <p:nvPr/>
        </p:nvSpPr>
        <p:spPr bwMode="auto">
          <a:xfrm>
            <a:off x="4115462" y="4079329"/>
            <a:ext cx="1281120" cy="461665"/>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MAC </a:t>
            </a:r>
            <a:r>
              <a:rPr kumimoji="1" lang="zh-CN" altLang="en-US" sz="2400" b="1">
                <a:solidFill>
                  <a:srgbClr val="0000CC"/>
                </a:solidFill>
                <a:latin typeface="+mn-lt"/>
                <a:ea typeface="黑体" pitchFamily="2" charset="-122"/>
              </a:rPr>
              <a:t>帧</a:t>
            </a:r>
          </a:p>
        </p:txBody>
      </p:sp>
      <p:sp>
        <p:nvSpPr>
          <p:cNvPr id="218130" name="Line 18"/>
          <p:cNvSpPr>
            <a:spLocks noChangeShapeType="1"/>
          </p:cNvSpPr>
          <p:nvPr/>
        </p:nvSpPr>
        <p:spPr bwMode="auto">
          <a:xfrm>
            <a:off x="2603765" y="3177629"/>
            <a:ext cx="0" cy="4064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31" name="Line 19"/>
          <p:cNvSpPr>
            <a:spLocks noChangeShapeType="1"/>
          </p:cNvSpPr>
          <p:nvPr/>
        </p:nvSpPr>
        <p:spPr bwMode="auto">
          <a:xfrm>
            <a:off x="6741583" y="3177629"/>
            <a:ext cx="0" cy="4064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32" name="Line 20"/>
          <p:cNvSpPr>
            <a:spLocks noChangeShapeType="1"/>
          </p:cNvSpPr>
          <p:nvPr/>
        </p:nvSpPr>
        <p:spPr bwMode="auto">
          <a:xfrm>
            <a:off x="3346715" y="2052092"/>
            <a:ext cx="13758" cy="5588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33" name="Line 21"/>
          <p:cNvSpPr>
            <a:spLocks noChangeShapeType="1"/>
          </p:cNvSpPr>
          <p:nvPr/>
        </p:nvSpPr>
        <p:spPr bwMode="auto">
          <a:xfrm>
            <a:off x="6741583" y="2052092"/>
            <a:ext cx="0" cy="558800"/>
          </a:xfrm>
          <a:prstGeom prst="line">
            <a:avLst/>
          </a:prstGeom>
          <a:noFill/>
          <a:ln w="952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34" name="Line 22"/>
          <p:cNvSpPr>
            <a:spLocks noChangeShapeType="1"/>
          </p:cNvSpPr>
          <p:nvPr/>
        </p:nvSpPr>
        <p:spPr bwMode="auto">
          <a:xfrm flipV="1">
            <a:off x="7138856" y="3358604"/>
            <a:ext cx="2495417"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35" name="Rectangle 23"/>
          <p:cNvSpPr>
            <a:spLocks noChangeArrowheads="1"/>
          </p:cNvSpPr>
          <p:nvPr/>
        </p:nvSpPr>
        <p:spPr bwMode="auto">
          <a:xfrm>
            <a:off x="3346715" y="1556792"/>
            <a:ext cx="3394869" cy="487362"/>
          </a:xfrm>
          <a:prstGeom prst="rect">
            <a:avLst/>
          </a:prstGeom>
          <a:solidFill>
            <a:srgbClr val="66FF99"/>
          </a:solidFill>
          <a:ln w="2857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36" name="Line 24"/>
          <p:cNvSpPr>
            <a:spLocks noChangeShapeType="1"/>
          </p:cNvSpPr>
          <p:nvPr/>
        </p:nvSpPr>
        <p:spPr bwMode="auto">
          <a:xfrm flipH="1">
            <a:off x="4089665" y="1556792"/>
            <a:ext cx="0" cy="48736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37" name="Text Box 25"/>
          <p:cNvSpPr txBox="1">
            <a:spLocks noChangeArrowheads="1"/>
          </p:cNvSpPr>
          <p:nvPr/>
        </p:nvSpPr>
        <p:spPr bwMode="auto">
          <a:xfrm>
            <a:off x="4636558" y="1558380"/>
            <a:ext cx="1731564"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CC"/>
                </a:solidFill>
                <a:latin typeface="+mn-lt"/>
                <a:ea typeface="黑体" pitchFamily="2" charset="-122"/>
              </a:rPr>
              <a:t>应用层数据</a:t>
            </a:r>
          </a:p>
        </p:txBody>
      </p:sp>
      <p:sp>
        <p:nvSpPr>
          <p:cNvPr id="218138" name="Text Box 26"/>
          <p:cNvSpPr txBox="1">
            <a:spLocks noChangeArrowheads="1"/>
          </p:cNvSpPr>
          <p:nvPr/>
        </p:nvSpPr>
        <p:spPr bwMode="auto">
          <a:xfrm>
            <a:off x="3319198" y="1559968"/>
            <a:ext cx="803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CC"/>
                </a:solidFill>
                <a:latin typeface="+mn-lt"/>
                <a:ea typeface="黑体" pitchFamily="2" charset="-122"/>
              </a:rPr>
              <a:t>首部</a:t>
            </a:r>
          </a:p>
        </p:txBody>
      </p:sp>
      <p:sp>
        <p:nvSpPr>
          <p:cNvPr id="218139" name="Rectangle 27"/>
          <p:cNvSpPr>
            <a:spLocks noChangeArrowheads="1"/>
          </p:cNvSpPr>
          <p:nvPr/>
        </p:nvSpPr>
        <p:spPr bwMode="auto">
          <a:xfrm>
            <a:off x="2603765" y="2610892"/>
            <a:ext cx="4137819" cy="487362"/>
          </a:xfrm>
          <a:prstGeom prst="rect">
            <a:avLst/>
          </a:prstGeom>
          <a:solidFill>
            <a:srgbClr val="FFFF66"/>
          </a:solidFill>
          <a:ln w="28575">
            <a:solidFill>
              <a:schemeClr val="tx1"/>
            </a:solidFill>
            <a:miter lim="800000"/>
          </a:ln>
          <a:effectLst/>
        </p:spPr>
        <p:txBody>
          <a:bodyPr wrap="none" anchor="ctr"/>
          <a:lstStyle/>
          <a:p>
            <a:endParaRPr lang="zh-CN" altLang="en-US" sz="2000" b="1">
              <a:solidFill>
                <a:srgbClr val="0000CC"/>
              </a:solidFill>
              <a:latin typeface="+mn-lt"/>
              <a:ea typeface="黑体" pitchFamily="2" charset="-122"/>
            </a:endParaRPr>
          </a:p>
        </p:txBody>
      </p:sp>
      <p:sp>
        <p:nvSpPr>
          <p:cNvPr id="218140" name="Line 28"/>
          <p:cNvSpPr>
            <a:spLocks noChangeShapeType="1"/>
          </p:cNvSpPr>
          <p:nvPr/>
        </p:nvSpPr>
        <p:spPr bwMode="auto">
          <a:xfrm>
            <a:off x="3346715" y="2610892"/>
            <a:ext cx="0" cy="487362"/>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41" name="Text Box 29"/>
          <p:cNvSpPr txBox="1">
            <a:spLocks noChangeArrowheads="1"/>
          </p:cNvSpPr>
          <p:nvPr/>
        </p:nvSpPr>
        <p:spPr bwMode="auto">
          <a:xfrm>
            <a:off x="2577968" y="2602955"/>
            <a:ext cx="803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a:solidFill>
                  <a:srgbClr val="0000CC"/>
                </a:solidFill>
                <a:latin typeface="+mn-lt"/>
                <a:ea typeface="黑体" pitchFamily="2" charset="-122"/>
              </a:rPr>
              <a:t>首部</a:t>
            </a:r>
          </a:p>
        </p:txBody>
      </p:sp>
      <p:sp>
        <p:nvSpPr>
          <p:cNvPr id="218142" name="Rectangle 30"/>
          <p:cNvSpPr>
            <a:spLocks noChangeArrowheads="1"/>
          </p:cNvSpPr>
          <p:nvPr/>
        </p:nvSpPr>
        <p:spPr bwMode="auto">
          <a:xfrm>
            <a:off x="1872854" y="3614192"/>
            <a:ext cx="741230" cy="457200"/>
          </a:xfrm>
          <a:prstGeom prst="rect">
            <a:avLst/>
          </a:prstGeom>
          <a:solidFill>
            <a:srgbClr val="66FFFF"/>
          </a:solidFill>
          <a:ln>
            <a:noFill/>
          </a:ln>
          <a:effectLst/>
        </p:spPr>
        <p:txBody>
          <a:bodyPr wrap="none" anchor="ctr"/>
          <a:lstStyle/>
          <a:p>
            <a:endParaRPr lang="zh-CN" altLang="en-US" sz="2000" b="1">
              <a:solidFill>
                <a:srgbClr val="0000CC"/>
              </a:solidFill>
              <a:latin typeface="+mn-lt"/>
              <a:ea typeface="黑体" pitchFamily="2" charset="-122"/>
            </a:endParaRPr>
          </a:p>
        </p:txBody>
      </p:sp>
      <p:sp>
        <p:nvSpPr>
          <p:cNvPr id="218143" name="Rectangle 31"/>
          <p:cNvSpPr>
            <a:spLocks noChangeArrowheads="1"/>
          </p:cNvSpPr>
          <p:nvPr/>
        </p:nvSpPr>
        <p:spPr bwMode="auto">
          <a:xfrm>
            <a:off x="1862536" y="3584030"/>
            <a:ext cx="5621998" cy="487363"/>
          </a:xfrm>
          <a:prstGeom prst="rect">
            <a:avLst/>
          </a:prstGeom>
          <a:solidFill>
            <a:srgbClr val="66FFFF"/>
          </a:solidFill>
          <a:ln w="28575">
            <a:solidFill>
              <a:schemeClr val="tx1"/>
            </a:solidFill>
            <a:miter lim="800000"/>
          </a:ln>
          <a:effectLst/>
        </p:spPr>
        <p:txBody>
          <a:bodyPr wrap="none" anchor="ctr"/>
          <a:lstStyle/>
          <a:p>
            <a:endParaRPr lang="zh-CN" altLang="en-US" sz="2000" b="1">
              <a:solidFill>
                <a:srgbClr val="0000CC"/>
              </a:solidFill>
              <a:latin typeface="+mn-lt"/>
              <a:ea typeface="黑体" pitchFamily="2" charset="-122"/>
            </a:endParaRPr>
          </a:p>
        </p:txBody>
      </p:sp>
      <p:sp>
        <p:nvSpPr>
          <p:cNvPr id="218144" name="Line 32"/>
          <p:cNvSpPr>
            <a:spLocks noChangeShapeType="1"/>
          </p:cNvSpPr>
          <p:nvPr/>
        </p:nvSpPr>
        <p:spPr bwMode="auto">
          <a:xfrm>
            <a:off x="2603765" y="3584030"/>
            <a:ext cx="0" cy="4873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45" name="Line 33"/>
          <p:cNvSpPr>
            <a:spLocks noChangeShapeType="1"/>
          </p:cNvSpPr>
          <p:nvPr/>
        </p:nvSpPr>
        <p:spPr bwMode="auto">
          <a:xfrm>
            <a:off x="6741583" y="3584030"/>
            <a:ext cx="0" cy="487363"/>
          </a:xfrm>
          <a:prstGeom prst="line">
            <a:avLst/>
          </a:prstGeom>
          <a:noFill/>
          <a:ln w="1905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218146" name="Text Box 34"/>
          <p:cNvSpPr txBox="1">
            <a:spLocks noChangeArrowheads="1"/>
          </p:cNvSpPr>
          <p:nvPr/>
        </p:nvSpPr>
        <p:spPr bwMode="auto">
          <a:xfrm>
            <a:off x="6681414" y="3573016"/>
            <a:ext cx="803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CC"/>
                </a:solidFill>
                <a:latin typeface="+mn-lt"/>
                <a:ea typeface="黑体" pitchFamily="2" charset="-122"/>
              </a:rPr>
              <a:t>尾部</a:t>
            </a:r>
          </a:p>
        </p:txBody>
      </p:sp>
      <p:sp>
        <p:nvSpPr>
          <p:cNvPr id="218147" name="Text Box 35"/>
          <p:cNvSpPr txBox="1">
            <a:spLocks noChangeArrowheads="1"/>
          </p:cNvSpPr>
          <p:nvPr/>
        </p:nvSpPr>
        <p:spPr bwMode="auto">
          <a:xfrm>
            <a:off x="1850496" y="3579267"/>
            <a:ext cx="803425"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CC"/>
                </a:solidFill>
                <a:latin typeface="+mn-lt"/>
                <a:ea typeface="黑体" pitchFamily="2" charset="-122"/>
              </a:rPr>
              <a:t>首部</a:t>
            </a:r>
          </a:p>
        </p:txBody>
      </p:sp>
      <p:grpSp>
        <p:nvGrpSpPr>
          <p:cNvPr id="218161" name="Group 49"/>
          <p:cNvGrpSpPr/>
          <p:nvPr/>
        </p:nvGrpSpPr>
        <p:grpSpPr bwMode="auto">
          <a:xfrm>
            <a:off x="313002" y="2890294"/>
            <a:ext cx="9335029" cy="1820863"/>
            <a:chOff x="182" y="2409"/>
            <a:chExt cx="5428" cy="1147"/>
          </a:xfrm>
        </p:grpSpPr>
        <p:grpSp>
          <p:nvGrpSpPr>
            <p:cNvPr id="218157" name="Group 45"/>
            <p:cNvGrpSpPr/>
            <p:nvPr/>
          </p:nvGrpSpPr>
          <p:grpSpPr bwMode="auto">
            <a:xfrm>
              <a:off x="4423" y="2709"/>
              <a:ext cx="1187" cy="847"/>
              <a:chOff x="4423" y="2709"/>
              <a:chExt cx="1187" cy="847"/>
            </a:xfrm>
          </p:grpSpPr>
          <p:sp>
            <p:nvSpPr>
              <p:cNvPr id="218127" name="AutoShape 15"/>
              <p:cNvSpPr>
                <a:spLocks noChangeArrowheads="1"/>
              </p:cNvSpPr>
              <p:nvPr/>
            </p:nvSpPr>
            <p:spPr bwMode="auto">
              <a:xfrm flipV="1">
                <a:off x="4831" y="2709"/>
                <a:ext cx="186" cy="358"/>
              </a:xfrm>
              <a:prstGeom prst="upArrow">
                <a:avLst>
                  <a:gd name="adj1" fmla="val 50000"/>
                  <a:gd name="adj2" fmla="val 81801"/>
                </a:avLst>
              </a:prstGeom>
              <a:solidFill>
                <a:srgbClr val="333399"/>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sz="2000" b="1">
                  <a:solidFill>
                    <a:srgbClr val="0000CC"/>
                  </a:solidFill>
                  <a:latin typeface="+mn-lt"/>
                  <a:ea typeface="黑体" pitchFamily="2" charset="-122"/>
                </a:endParaRPr>
              </a:p>
            </p:txBody>
          </p:sp>
          <p:sp>
            <p:nvSpPr>
              <p:cNvPr id="218129" name="Text Box 17"/>
              <p:cNvSpPr txBox="1">
                <a:spLocks noChangeArrowheads="1"/>
              </p:cNvSpPr>
              <p:nvPr/>
            </p:nvSpPr>
            <p:spPr bwMode="auto">
              <a:xfrm>
                <a:off x="4423" y="3033"/>
                <a:ext cx="1187"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CC"/>
                    </a:solidFill>
                    <a:latin typeface="+mn-lt"/>
                    <a:ea typeface="黑体" pitchFamily="2" charset="-122"/>
                  </a:rPr>
                  <a:t>链路层及以下</a:t>
                </a:r>
              </a:p>
              <a:p>
                <a:r>
                  <a:rPr kumimoji="1" lang="zh-CN" altLang="en-US" sz="2400" b="1" dirty="0">
                    <a:solidFill>
                      <a:srgbClr val="0000CC"/>
                    </a:solidFill>
                    <a:latin typeface="+mn-lt"/>
                    <a:ea typeface="黑体" pitchFamily="2" charset="-122"/>
                  </a:rPr>
                  <a:t>使用硬件地址</a:t>
                </a:r>
              </a:p>
            </p:txBody>
          </p:sp>
        </p:grpSp>
        <p:grpSp>
          <p:nvGrpSpPr>
            <p:cNvPr id="218159" name="Group 47"/>
            <p:cNvGrpSpPr/>
            <p:nvPr/>
          </p:nvGrpSpPr>
          <p:grpSpPr bwMode="auto">
            <a:xfrm>
              <a:off x="182" y="2409"/>
              <a:ext cx="835" cy="291"/>
              <a:chOff x="182" y="2409"/>
              <a:chExt cx="835" cy="291"/>
            </a:xfrm>
          </p:grpSpPr>
          <p:sp>
            <p:nvSpPr>
              <p:cNvPr id="218149" name="AutoShape 37"/>
              <p:cNvSpPr>
                <a:spLocks noChangeArrowheads="1"/>
              </p:cNvSpPr>
              <p:nvPr/>
            </p:nvSpPr>
            <p:spPr bwMode="auto">
              <a:xfrm>
                <a:off x="182" y="2427"/>
                <a:ext cx="802" cy="273"/>
              </a:xfrm>
              <a:prstGeom prst="wedgeRoundRectCallout">
                <a:avLst>
                  <a:gd name="adj1" fmla="val 72116"/>
                  <a:gd name="adj2" fmla="val 129167"/>
                  <a:gd name="adj3" fmla="val 16667"/>
                </a:avLst>
              </a:prstGeom>
              <a:solidFill>
                <a:srgbClr val="66FF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sz="2400" b="1">
                  <a:solidFill>
                    <a:srgbClr val="0000CC"/>
                  </a:solidFill>
                  <a:latin typeface="+mn-lt"/>
                  <a:ea typeface="黑体" pitchFamily="2" charset="-122"/>
                </a:endParaRPr>
              </a:p>
            </p:txBody>
          </p:sp>
          <p:sp>
            <p:nvSpPr>
              <p:cNvPr id="218150" name="Text Box 38"/>
              <p:cNvSpPr txBox="1">
                <a:spLocks noChangeArrowheads="1"/>
              </p:cNvSpPr>
              <p:nvPr/>
            </p:nvSpPr>
            <p:spPr bwMode="auto">
              <a:xfrm>
                <a:off x="190" y="2409"/>
                <a:ext cx="827"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CC"/>
                    </a:solidFill>
                    <a:latin typeface="+mn-lt"/>
                    <a:ea typeface="黑体" pitchFamily="2" charset="-122"/>
                  </a:rPr>
                  <a:t>硬件地址</a:t>
                </a:r>
              </a:p>
            </p:txBody>
          </p:sp>
        </p:grpSp>
      </p:grpSp>
      <p:grpSp>
        <p:nvGrpSpPr>
          <p:cNvPr id="218160" name="Group 48"/>
          <p:cNvGrpSpPr/>
          <p:nvPr/>
        </p:nvGrpSpPr>
        <p:grpSpPr bwMode="auto">
          <a:xfrm>
            <a:off x="1583929" y="1953668"/>
            <a:ext cx="8074421" cy="1412875"/>
            <a:chOff x="921" y="1819"/>
            <a:chExt cx="4695" cy="890"/>
          </a:xfrm>
        </p:grpSpPr>
        <p:grpSp>
          <p:nvGrpSpPr>
            <p:cNvPr id="218156" name="Group 44"/>
            <p:cNvGrpSpPr/>
            <p:nvPr/>
          </p:nvGrpSpPr>
          <p:grpSpPr bwMode="auto">
            <a:xfrm>
              <a:off x="4429" y="1854"/>
              <a:ext cx="1187" cy="855"/>
              <a:chOff x="4429" y="1854"/>
              <a:chExt cx="1187" cy="855"/>
            </a:xfrm>
          </p:grpSpPr>
          <p:sp>
            <p:nvSpPr>
              <p:cNvPr id="218126" name="AutoShape 14"/>
              <p:cNvSpPr>
                <a:spLocks noChangeArrowheads="1"/>
              </p:cNvSpPr>
              <p:nvPr/>
            </p:nvSpPr>
            <p:spPr bwMode="auto">
              <a:xfrm>
                <a:off x="4831" y="2352"/>
                <a:ext cx="186" cy="357"/>
              </a:xfrm>
              <a:prstGeom prst="upArrow">
                <a:avLst>
                  <a:gd name="adj1" fmla="val 50000"/>
                  <a:gd name="adj2" fmla="val 69479"/>
                </a:avLst>
              </a:prstGeom>
              <a:solidFill>
                <a:srgbClr val="FF99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sz="2000" b="1">
                  <a:solidFill>
                    <a:srgbClr val="0000CC"/>
                  </a:solidFill>
                  <a:latin typeface="+mn-lt"/>
                  <a:ea typeface="黑体" pitchFamily="2" charset="-122"/>
                </a:endParaRPr>
              </a:p>
            </p:txBody>
          </p:sp>
          <p:sp>
            <p:nvSpPr>
              <p:cNvPr id="218128" name="Text Box 16"/>
              <p:cNvSpPr txBox="1">
                <a:spLocks noChangeArrowheads="1"/>
              </p:cNvSpPr>
              <p:nvPr/>
            </p:nvSpPr>
            <p:spPr bwMode="auto">
              <a:xfrm>
                <a:off x="4429" y="1854"/>
                <a:ext cx="1187" cy="52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2400" b="1" dirty="0">
                    <a:solidFill>
                      <a:srgbClr val="0000CC"/>
                    </a:solidFill>
                    <a:latin typeface="+mn-lt"/>
                    <a:ea typeface="黑体" pitchFamily="2" charset="-122"/>
                  </a:rPr>
                  <a:t>网络层及以上</a:t>
                </a:r>
              </a:p>
              <a:p>
                <a:r>
                  <a:rPr kumimoji="1" lang="zh-CN" altLang="en-US" sz="2400" b="1" dirty="0">
                    <a:solidFill>
                      <a:srgbClr val="0000CC"/>
                    </a:solidFill>
                    <a:latin typeface="+mn-lt"/>
                    <a:ea typeface="黑体" pitchFamily="2" charset="-122"/>
                  </a:rPr>
                  <a:t> 使用 </a:t>
                </a:r>
                <a:r>
                  <a:rPr kumimoji="1" lang="en-US" altLang="zh-CN" sz="2400" b="1" dirty="0">
                    <a:solidFill>
                      <a:srgbClr val="0000CC"/>
                    </a:solidFill>
                    <a:latin typeface="+mn-lt"/>
                    <a:ea typeface="黑体" pitchFamily="2" charset="-122"/>
                  </a:rPr>
                  <a:t>IP </a:t>
                </a:r>
                <a:r>
                  <a:rPr kumimoji="1" lang="zh-CN" altLang="en-US" sz="2400" b="1" dirty="0">
                    <a:solidFill>
                      <a:srgbClr val="0000CC"/>
                    </a:solidFill>
                    <a:latin typeface="+mn-lt"/>
                    <a:ea typeface="黑体" pitchFamily="2" charset="-122"/>
                  </a:rPr>
                  <a:t>地址</a:t>
                </a:r>
              </a:p>
            </p:txBody>
          </p:sp>
        </p:grpSp>
        <p:grpSp>
          <p:nvGrpSpPr>
            <p:cNvPr id="218158" name="Group 46"/>
            <p:cNvGrpSpPr/>
            <p:nvPr/>
          </p:nvGrpSpPr>
          <p:grpSpPr bwMode="auto">
            <a:xfrm>
              <a:off x="921" y="1819"/>
              <a:ext cx="688" cy="291"/>
              <a:chOff x="921" y="1819"/>
              <a:chExt cx="688" cy="291"/>
            </a:xfrm>
          </p:grpSpPr>
          <p:sp>
            <p:nvSpPr>
              <p:cNvPr id="218152" name="AutoShape 40"/>
              <p:cNvSpPr>
                <a:spLocks noChangeArrowheads="1"/>
              </p:cNvSpPr>
              <p:nvPr/>
            </p:nvSpPr>
            <p:spPr bwMode="auto">
              <a:xfrm>
                <a:off x="921" y="1826"/>
                <a:ext cx="654" cy="254"/>
              </a:xfrm>
              <a:prstGeom prst="wedgeRoundRectCallout">
                <a:avLst>
                  <a:gd name="adj1" fmla="val 72171"/>
                  <a:gd name="adj2" fmla="val 129134"/>
                  <a:gd name="adj3" fmla="val 16667"/>
                </a:avLst>
              </a:prstGeom>
              <a:solidFill>
                <a:srgbClr val="FF99FF"/>
              </a:solidFill>
              <a:ln w="9525">
                <a:solidFill>
                  <a:schemeClr val="tx1"/>
                </a:solidFill>
                <a:miter lim="800000"/>
              </a:ln>
              <a:effectLst>
                <a:outerShdw dist="35921" dir="2700000" algn="ctr" rotWithShape="0">
                  <a:schemeClr val="bg2"/>
                </a:outerShdw>
              </a:effectLst>
            </p:spPr>
            <p:txBody>
              <a:bodyPr/>
              <a:lstStyle/>
              <a:p>
                <a:pPr algn="ctr"/>
                <a:endParaRPr kumimoji="1" lang="zh-CN" altLang="zh-CN" sz="2400" b="1">
                  <a:solidFill>
                    <a:srgbClr val="0000CC"/>
                  </a:solidFill>
                  <a:latin typeface="+mn-lt"/>
                  <a:ea typeface="黑体" pitchFamily="2" charset="-122"/>
                </a:endParaRPr>
              </a:p>
            </p:txBody>
          </p:sp>
          <p:sp>
            <p:nvSpPr>
              <p:cNvPr id="218153" name="Text Box 41"/>
              <p:cNvSpPr txBox="1">
                <a:spLocks noChangeArrowheads="1"/>
              </p:cNvSpPr>
              <p:nvPr/>
            </p:nvSpPr>
            <p:spPr bwMode="auto">
              <a:xfrm>
                <a:off x="927" y="1819"/>
                <a:ext cx="682" cy="29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dirty="0">
                    <a:solidFill>
                      <a:srgbClr val="0000CC"/>
                    </a:solidFill>
                    <a:latin typeface="+mn-lt"/>
                    <a:ea typeface="黑体" pitchFamily="2" charset="-122"/>
                  </a:rPr>
                  <a:t>IP </a:t>
                </a:r>
                <a:r>
                  <a:rPr kumimoji="1" lang="zh-CN" altLang="en-US" sz="2400" b="1" dirty="0">
                    <a:solidFill>
                      <a:srgbClr val="0000CC"/>
                    </a:solidFill>
                    <a:latin typeface="+mn-lt"/>
                    <a:ea typeface="黑体" pitchFamily="2" charset="-122"/>
                  </a:rPr>
                  <a:t>地址</a:t>
                </a:r>
              </a:p>
            </p:txBody>
          </p:sp>
        </p:grpSp>
      </p:grpSp>
      <p:sp>
        <p:nvSpPr>
          <p:cNvPr id="218155" name="Rectangle 43"/>
          <p:cNvSpPr>
            <a:spLocks noChangeArrowheads="1"/>
          </p:cNvSpPr>
          <p:nvPr/>
        </p:nvSpPr>
        <p:spPr bwMode="auto">
          <a:xfrm>
            <a:off x="2626122" y="3614193"/>
            <a:ext cx="4091384" cy="433387"/>
          </a:xfrm>
          <a:prstGeom prst="rect">
            <a:avLst/>
          </a:prstGeom>
          <a:solidFill>
            <a:srgbClr val="FFFF99"/>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CC"/>
              </a:solidFill>
              <a:latin typeface="+mn-lt"/>
              <a:ea typeface="黑体" pitchFamily="2" charset="-122"/>
            </a:endParaRPr>
          </a:p>
        </p:txBody>
      </p:sp>
      <p:sp>
        <p:nvSpPr>
          <p:cNvPr id="4" name="矩形 3"/>
          <p:cNvSpPr/>
          <p:nvPr/>
        </p:nvSpPr>
        <p:spPr>
          <a:xfrm>
            <a:off x="2432720" y="5703639"/>
            <a:ext cx="5472608" cy="461665"/>
          </a:xfrm>
          <a:prstGeom prst="rect">
            <a:avLst/>
          </a:prstGeom>
        </p:spPr>
        <p:txBody>
          <a:bodyPr wrap="square">
            <a:spAutoFit/>
          </a:bodyPr>
          <a:lstStyle/>
          <a:p>
            <a:pPr algn="ctr"/>
            <a:r>
              <a:rPr lang="en-US" altLang="zh-CN" sz="2400" b="1" dirty="0">
                <a:latin typeface="+mn-lt"/>
                <a:ea typeface="黑体" pitchFamily="2" charset="-122"/>
              </a:rPr>
              <a:t>IP </a:t>
            </a:r>
            <a:r>
              <a:rPr lang="zh-CN" altLang="zh-CN" sz="2400" b="1" dirty="0">
                <a:latin typeface="+mn-lt"/>
                <a:ea typeface="黑体" pitchFamily="2" charset="-122"/>
              </a:rPr>
              <a:t>地址与硬件地址的区别</a:t>
            </a:r>
            <a:endParaRPr lang="zh-CN" altLang="en-US" sz="2400" b="1" dirty="0">
              <a:latin typeface="+mn-lt"/>
              <a:ea typeface="黑体" pitchFamily="2" charset="-122"/>
            </a:endParaRPr>
          </a:p>
        </p:txBody>
      </p:sp>
      <p:sp>
        <p:nvSpPr>
          <p:cNvPr id="5" name="矩形 4"/>
          <p:cNvSpPr/>
          <p:nvPr/>
        </p:nvSpPr>
        <p:spPr>
          <a:xfrm>
            <a:off x="344488" y="4437112"/>
            <a:ext cx="3376422" cy="1200329"/>
          </a:xfrm>
          <a:prstGeom prst="rect">
            <a:avLst/>
          </a:prstGeom>
          <a:solidFill>
            <a:srgbClr val="000099"/>
          </a:solidFill>
        </p:spPr>
        <p:txBody>
          <a:bodyPr wrap="square">
            <a:spAutoFit/>
          </a:bodyPr>
          <a:lstStyle/>
          <a:p>
            <a:r>
              <a:rPr lang="en-US" altLang="zh-CN" sz="2400" b="1" dirty="0">
                <a:solidFill>
                  <a:schemeClr val="bg1"/>
                </a:solidFill>
                <a:latin typeface="+mn-lt"/>
                <a:ea typeface="黑体" pitchFamily="2" charset="-122"/>
              </a:rPr>
              <a:t>IP </a:t>
            </a:r>
            <a:r>
              <a:rPr lang="zh-CN" altLang="zh-CN" sz="2400" b="1" dirty="0">
                <a:solidFill>
                  <a:schemeClr val="bg1"/>
                </a:solidFill>
                <a:latin typeface="+mn-lt"/>
                <a:ea typeface="黑体" pitchFamily="2" charset="-122"/>
              </a:rPr>
              <a:t>地址放在</a:t>
            </a:r>
            <a:r>
              <a:rPr lang="en-US" altLang="zh-CN" sz="2400" b="1" dirty="0">
                <a:solidFill>
                  <a:schemeClr val="bg1"/>
                </a:solidFill>
                <a:latin typeface="+mn-lt"/>
                <a:ea typeface="黑体" pitchFamily="2" charset="-122"/>
              </a:rPr>
              <a:t> IP </a:t>
            </a:r>
            <a:r>
              <a:rPr lang="zh-CN" altLang="zh-CN" sz="2400" b="1" dirty="0">
                <a:solidFill>
                  <a:schemeClr val="bg1"/>
                </a:solidFill>
                <a:latin typeface="+mn-lt"/>
                <a:ea typeface="黑体" pitchFamily="2" charset="-122"/>
              </a:rPr>
              <a:t>数据报的首部，而硬件地址则放在</a:t>
            </a:r>
            <a:r>
              <a:rPr lang="en-US" altLang="zh-CN" sz="2400" b="1" dirty="0">
                <a:solidFill>
                  <a:schemeClr val="bg1"/>
                </a:solidFill>
                <a:latin typeface="+mn-lt"/>
                <a:ea typeface="黑体" pitchFamily="2" charset="-122"/>
              </a:rPr>
              <a:t> MAC </a:t>
            </a:r>
            <a:r>
              <a:rPr lang="zh-CN" altLang="zh-CN" sz="2400" b="1" dirty="0">
                <a:solidFill>
                  <a:schemeClr val="bg1"/>
                </a:solidFill>
                <a:latin typeface="+mn-lt"/>
                <a:ea typeface="黑体" pitchFamily="2" charset="-122"/>
              </a:rPr>
              <a:t>帧的首部</a:t>
            </a:r>
            <a:r>
              <a:rPr lang="zh-CN" altLang="en-US" sz="2400" b="1" dirty="0">
                <a:solidFill>
                  <a:schemeClr val="bg1"/>
                </a:solidFill>
                <a:latin typeface="+mn-lt"/>
                <a:ea typeface="黑体" pitchFamily="2" charset="-122"/>
              </a:rPr>
              <a:t>。</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5" presetClass="emph" presetSubtype="0" repeatCount="4000" fill="hold" nodeType="clickEffect">
                                  <p:stCondLst>
                                    <p:cond delay="0"/>
                                  </p:stCondLst>
                                  <p:childTnLst>
                                    <p:anim calcmode="discrete" valueType="str">
                                      <p:cBhvr>
                                        <p:cTn id="6" dur="1000" fill="hold"/>
                                        <p:tgtEl>
                                          <p:spTgt spid="218160"/>
                                        </p:tgtEl>
                                        <p:attrNameLst>
                                          <p:attrName>style.visibility</p:attrName>
                                        </p:attrNameLst>
                                      </p:cBhvr>
                                      <p:tavLst>
                                        <p:tav tm="0">
                                          <p:val>
                                            <p:strVal val="hidden"/>
                                          </p:val>
                                        </p:tav>
                                        <p:tav tm="50000">
                                          <p:val>
                                            <p:strVal val="visible"/>
                                          </p:val>
                                        </p:tav>
                                      </p:tavLst>
                                    </p:anim>
                                  </p:childTnLst>
                                </p:cTn>
                              </p:par>
                            </p:childTnLst>
                          </p:cTn>
                        </p:par>
                      </p:childTnLst>
                    </p:cTn>
                  </p:par>
                  <p:par>
                    <p:cTn id="7" fill="hold">
                      <p:stCondLst>
                        <p:cond delay="indefinite"/>
                      </p:stCondLst>
                      <p:childTnLst>
                        <p:par>
                          <p:cTn id="8" fill="hold">
                            <p:stCondLst>
                              <p:cond delay="0"/>
                            </p:stCondLst>
                            <p:childTnLst>
                              <p:par>
                                <p:cTn id="9" presetID="35" presetClass="emph" presetSubtype="0" repeatCount="4000" fill="hold" nodeType="clickEffect">
                                  <p:stCondLst>
                                    <p:cond delay="0"/>
                                  </p:stCondLst>
                                  <p:childTnLst>
                                    <p:anim calcmode="discrete" valueType="str">
                                      <p:cBhvr>
                                        <p:cTn id="10" dur="1000" fill="hold"/>
                                        <p:tgtEl>
                                          <p:spTgt spid="218161"/>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 name="组合 1"/>
          <p:cNvGrpSpPr/>
          <p:nvPr/>
        </p:nvGrpSpPr>
        <p:grpSpPr>
          <a:xfrm>
            <a:off x="104908" y="116632"/>
            <a:ext cx="9663509" cy="1658194"/>
            <a:chOff x="104908" y="116632"/>
            <a:chExt cx="9663509" cy="1658194"/>
          </a:xfrm>
        </p:grpSpPr>
        <p:sp>
          <p:nvSpPr>
            <p:cNvPr id="453634" name="Freeform 2"/>
            <p:cNvSpPr/>
            <p:nvPr/>
          </p:nvSpPr>
          <p:spPr bwMode="auto">
            <a:xfrm>
              <a:off x="2801542" y="1239838"/>
              <a:ext cx="270007"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35" name="Freeform 3"/>
            <p:cNvSpPr/>
            <p:nvPr/>
          </p:nvSpPr>
          <p:spPr bwMode="auto">
            <a:xfrm>
              <a:off x="5775061" y="1239838"/>
              <a:ext cx="184018" cy="531812"/>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36" name="Line 4"/>
            <p:cNvSpPr>
              <a:spLocks noChangeShapeType="1"/>
            </p:cNvSpPr>
            <p:nvPr/>
          </p:nvSpPr>
          <p:spPr bwMode="auto">
            <a:xfrm rot="-5400000">
              <a:off x="907520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37" name="Line 5"/>
            <p:cNvSpPr>
              <a:spLocks noChangeShapeType="1"/>
            </p:cNvSpPr>
            <p:nvPr/>
          </p:nvSpPr>
          <p:spPr bwMode="auto">
            <a:xfrm rot="-5400000">
              <a:off x="24235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38" name="Line 6"/>
            <p:cNvSpPr>
              <a:spLocks noChangeShapeType="1"/>
            </p:cNvSpPr>
            <p:nvPr/>
          </p:nvSpPr>
          <p:spPr bwMode="auto">
            <a:xfrm>
              <a:off x="252811" y="1773238"/>
              <a:ext cx="280326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39" name="Text Box 7"/>
            <p:cNvSpPr txBox="1">
              <a:spLocks noChangeArrowheads="1"/>
            </p:cNvSpPr>
            <p:nvPr/>
          </p:nvSpPr>
          <p:spPr bwMode="auto">
            <a:xfrm>
              <a:off x="529696"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453640" name="Text Box 8"/>
            <p:cNvSpPr txBox="1">
              <a:spLocks noChangeArrowheads="1"/>
            </p:cNvSpPr>
            <p:nvPr/>
          </p:nvSpPr>
          <p:spPr bwMode="auto">
            <a:xfrm>
              <a:off x="5180012"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453641" name="Text Box 9"/>
            <p:cNvSpPr txBox="1">
              <a:spLocks noChangeArrowheads="1"/>
            </p:cNvSpPr>
            <p:nvPr/>
          </p:nvSpPr>
          <p:spPr bwMode="auto">
            <a:xfrm>
              <a:off x="380761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453642" name="Text Box 10"/>
            <p:cNvSpPr txBox="1">
              <a:spLocks noChangeArrowheads="1"/>
            </p:cNvSpPr>
            <p:nvPr/>
          </p:nvSpPr>
          <p:spPr bwMode="auto">
            <a:xfrm>
              <a:off x="2206494"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453643" name="Line 11"/>
            <p:cNvSpPr>
              <a:spLocks noChangeShapeType="1"/>
            </p:cNvSpPr>
            <p:nvPr/>
          </p:nvSpPr>
          <p:spPr bwMode="auto">
            <a:xfrm>
              <a:off x="6540368" y="1773238"/>
              <a:ext cx="3143779"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44" name="Text Box 12"/>
            <p:cNvSpPr txBox="1">
              <a:spLocks noChangeArrowheads="1"/>
            </p:cNvSpPr>
            <p:nvPr/>
          </p:nvSpPr>
          <p:spPr bwMode="auto">
            <a:xfrm>
              <a:off x="678113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453645" name="Text Box 13"/>
            <p:cNvSpPr txBox="1">
              <a:spLocks noChangeArrowheads="1"/>
            </p:cNvSpPr>
            <p:nvPr/>
          </p:nvSpPr>
          <p:spPr bwMode="auto">
            <a:xfrm>
              <a:off x="174453"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1</a:t>
              </a:r>
              <a:endParaRPr kumimoji="1" lang="en-US" altLang="zh-CN" sz="1800" b="1" dirty="0">
                <a:solidFill>
                  <a:srgbClr val="0000CC"/>
                </a:solidFill>
                <a:latin typeface="+mn-lt"/>
                <a:ea typeface="黑体" pitchFamily="2" charset="-122"/>
              </a:endParaRPr>
            </a:p>
          </p:txBody>
        </p:sp>
        <p:sp>
          <p:nvSpPr>
            <p:cNvPr id="453646" name="Text Box 14"/>
            <p:cNvSpPr txBox="1">
              <a:spLocks noChangeArrowheads="1"/>
            </p:cNvSpPr>
            <p:nvPr/>
          </p:nvSpPr>
          <p:spPr bwMode="auto">
            <a:xfrm>
              <a:off x="8481392"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2</a:t>
              </a:r>
              <a:endParaRPr kumimoji="1" lang="en-US" altLang="zh-CN" sz="1800" b="1" dirty="0">
                <a:solidFill>
                  <a:srgbClr val="0000CC"/>
                </a:solidFill>
                <a:latin typeface="+mn-lt"/>
                <a:ea typeface="黑体" pitchFamily="2" charset="-122"/>
              </a:endParaRPr>
            </a:p>
          </p:txBody>
        </p:sp>
        <p:sp>
          <p:nvSpPr>
            <p:cNvPr id="453647" name="Line 15"/>
            <p:cNvSpPr>
              <a:spLocks noChangeShapeType="1"/>
            </p:cNvSpPr>
            <p:nvPr/>
          </p:nvSpPr>
          <p:spPr bwMode="auto">
            <a:xfrm>
              <a:off x="3566848" y="1773238"/>
              <a:ext cx="2462742"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48" name="Freeform 16"/>
            <p:cNvSpPr/>
            <p:nvPr/>
          </p:nvSpPr>
          <p:spPr bwMode="auto">
            <a:xfrm flipH="1">
              <a:off x="6540368" y="1239838"/>
              <a:ext cx="254529"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49" name="Freeform 17"/>
            <p:cNvSpPr/>
            <p:nvPr/>
          </p:nvSpPr>
          <p:spPr bwMode="auto">
            <a:xfrm flipH="1">
              <a:off x="3635639" y="1239839"/>
              <a:ext cx="185738" cy="534987"/>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650" name="Text Box 18"/>
            <p:cNvSpPr txBox="1">
              <a:spLocks noChangeArrowheads="1"/>
            </p:cNvSpPr>
            <p:nvPr/>
          </p:nvSpPr>
          <p:spPr bwMode="auto">
            <a:xfrm>
              <a:off x="2768865" y="67945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p>
          </p:txBody>
        </p:sp>
        <p:pic>
          <p:nvPicPr>
            <p:cNvPr id="453651"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908" y="496888"/>
              <a:ext cx="92696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3652" name="Picture 2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9331" y="985839"/>
              <a:ext cx="835819"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453653" name="Picture 2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3169" y="477838"/>
              <a:ext cx="92524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453654" name="Picture 2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1290" y="963614"/>
              <a:ext cx="834098"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453655" name="AutoShape 23"/>
            <p:cNvSpPr>
              <a:spLocks noChangeArrowheads="1"/>
            </p:cNvSpPr>
            <p:nvPr/>
          </p:nvSpPr>
          <p:spPr bwMode="auto">
            <a:xfrm flipV="1">
              <a:off x="1084633" y="548679"/>
              <a:ext cx="1716909" cy="348258"/>
            </a:xfrm>
            <a:prstGeom prst="wedgeRoundRectCallout">
              <a:avLst>
                <a:gd name="adj1" fmla="val -53217"/>
                <a:gd name="adj2" fmla="val -195611"/>
                <a:gd name="adj3" fmla="val 16667"/>
              </a:avLst>
            </a:prstGeom>
            <a:solidFill>
              <a:srgbClr val="66FFFF"/>
            </a:solidFill>
            <a:ln w="9525">
              <a:solidFill>
                <a:schemeClr val="tx1"/>
              </a:solidFill>
              <a:miter lim="800000"/>
            </a:ln>
            <a:effectLst/>
          </p:spPr>
          <p:txBody>
            <a:bodyPr rot="10800000" wrap="none" anchor="ctr"/>
            <a:lstStyle/>
            <a:p>
              <a:pPr algn="ctr"/>
              <a:r>
                <a:rPr kumimoji="1" lang="en-US" altLang="zh-CN" b="1" dirty="0">
                  <a:solidFill>
                    <a:srgbClr val="0000CC"/>
                  </a:solidFill>
                  <a:ea typeface="黑体" pitchFamily="2" charset="-122"/>
                </a:rPr>
                <a:t>HA </a:t>
              </a:r>
              <a:r>
                <a:rPr kumimoji="1" lang="zh-CN" altLang="en-US" b="1" dirty="0">
                  <a:solidFill>
                    <a:srgbClr val="0000CC"/>
                  </a:solidFill>
                  <a:ea typeface="黑体" pitchFamily="2" charset="-122"/>
                </a:rPr>
                <a:t>为硬件地址</a:t>
              </a:r>
            </a:p>
          </p:txBody>
        </p:sp>
        <p:sp>
          <p:nvSpPr>
            <p:cNvPr id="453657" name="Text Box 25"/>
            <p:cNvSpPr txBox="1">
              <a:spLocks noChangeArrowheads="1"/>
            </p:cNvSpPr>
            <p:nvPr/>
          </p:nvSpPr>
          <p:spPr bwMode="auto">
            <a:xfrm>
              <a:off x="5673594" y="68580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路由器 </a:t>
              </a:r>
              <a:r>
                <a:rPr kumimoji="1" lang="en-US" altLang="zh-CN" sz="1800" b="1" dirty="0">
                  <a:solidFill>
                    <a:srgbClr val="0000CC"/>
                  </a:solidFill>
                  <a:latin typeface="+mn-lt"/>
                  <a:ea typeface="黑体" pitchFamily="2" charset="-122"/>
                </a:rPr>
                <a:t>R</a:t>
              </a:r>
              <a:r>
                <a:rPr kumimoji="1" lang="en-US" altLang="zh-CN" sz="1800" b="1" baseline="-25000" dirty="0">
                  <a:solidFill>
                    <a:srgbClr val="0000CC"/>
                  </a:solidFill>
                  <a:latin typeface="+mn-lt"/>
                  <a:ea typeface="黑体" pitchFamily="2" charset="-122"/>
                </a:rPr>
                <a:t>2</a:t>
              </a:r>
            </a:p>
          </p:txBody>
        </p:sp>
        <p:sp>
          <p:nvSpPr>
            <p:cNvPr id="453658" name="Text Box 26"/>
            <p:cNvSpPr txBox="1">
              <a:spLocks noChangeArrowheads="1"/>
            </p:cNvSpPr>
            <p:nvPr/>
          </p:nvSpPr>
          <p:spPr bwMode="auto">
            <a:xfrm>
              <a:off x="8726223"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453659" name="Text Box 27"/>
            <p:cNvSpPr txBox="1">
              <a:spLocks noChangeArrowheads="1"/>
            </p:cNvSpPr>
            <p:nvPr/>
          </p:nvSpPr>
          <p:spPr bwMode="auto">
            <a:xfrm>
              <a:off x="304404" y="5603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453660" name="Text Box 28"/>
            <p:cNvSpPr txBox="1">
              <a:spLocks noChangeArrowheads="1"/>
            </p:cNvSpPr>
            <p:nvPr/>
          </p:nvSpPr>
          <p:spPr bwMode="auto">
            <a:xfrm>
              <a:off x="9061583" y="544513"/>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453661" name="Text Box 29"/>
            <p:cNvSpPr txBox="1">
              <a:spLocks noChangeArrowheads="1"/>
            </p:cNvSpPr>
            <p:nvPr/>
          </p:nvSpPr>
          <p:spPr bwMode="auto">
            <a:xfrm>
              <a:off x="132080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453662" name="Text Box 30"/>
            <p:cNvSpPr txBox="1">
              <a:spLocks noChangeArrowheads="1"/>
            </p:cNvSpPr>
            <p:nvPr/>
          </p:nvSpPr>
          <p:spPr bwMode="auto">
            <a:xfrm>
              <a:off x="438031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453663" name="Text Box 31"/>
            <p:cNvSpPr txBox="1">
              <a:spLocks noChangeArrowheads="1"/>
            </p:cNvSpPr>
            <p:nvPr/>
          </p:nvSpPr>
          <p:spPr bwMode="auto">
            <a:xfrm>
              <a:off x="7644474"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grpSp>
      <p:sp>
        <p:nvSpPr>
          <p:cNvPr id="453740" name="Text Box 108"/>
          <p:cNvSpPr txBox="1">
            <a:spLocks noChangeArrowheads="1"/>
          </p:cNvSpPr>
          <p:nvPr/>
        </p:nvSpPr>
        <p:spPr bwMode="auto">
          <a:xfrm>
            <a:off x="1907101" y="2132856"/>
            <a:ext cx="5524269" cy="904863"/>
          </a:xfrm>
          <a:prstGeom prst="rect">
            <a:avLst/>
          </a:prstGeom>
          <a:solidFill>
            <a:srgbClr val="FFFF99"/>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110000"/>
              </a:lnSpc>
            </a:pPr>
            <a:r>
              <a:rPr lang="zh-CN" altLang="en-US" sz="2400" b="1" dirty="0">
                <a:solidFill>
                  <a:srgbClr val="0000CC"/>
                </a:solidFill>
                <a:latin typeface="+mn-lt"/>
                <a:ea typeface="黑体" pitchFamily="2" charset="-122"/>
              </a:rPr>
              <a:t>通信的路径：</a:t>
            </a:r>
          </a:p>
          <a:p>
            <a:pPr algn="ctr">
              <a:lnSpc>
                <a:spcPct val="110000"/>
              </a:lnSpc>
              <a:spcAft>
                <a:spcPct val="30000"/>
              </a:spcAft>
            </a:pPr>
            <a:r>
              <a:rPr lang="en-US" altLang="zh-CN" sz="2400" b="1" dirty="0">
                <a:solidFill>
                  <a:srgbClr val="0000CC"/>
                </a:solidFill>
                <a:latin typeface="+mn-lt"/>
                <a:ea typeface="黑体" pitchFamily="2" charset="-122"/>
              </a:rPr>
              <a:t>H</a:t>
            </a:r>
            <a:r>
              <a:rPr lang="en-US" altLang="zh-CN" sz="2400" b="1" baseline="-25000" dirty="0">
                <a:solidFill>
                  <a:srgbClr val="0000CC"/>
                </a:solidFill>
                <a:latin typeface="+mn-lt"/>
                <a:ea typeface="黑体" pitchFamily="2" charset="-122"/>
              </a:rPr>
              <a:t>1</a:t>
            </a:r>
            <a:r>
              <a:rPr lang="en-US" altLang="zh-CN" sz="2400" b="1" dirty="0">
                <a:solidFill>
                  <a:srgbClr val="0000CC"/>
                </a:solidFill>
                <a:latin typeface="+mn-lt"/>
                <a:ea typeface="黑体" pitchFamily="2" charset="-122"/>
              </a:rPr>
              <a:t>→</a:t>
            </a:r>
            <a:r>
              <a:rPr lang="zh-CN" altLang="en-US" sz="2400" b="1" dirty="0">
                <a:solidFill>
                  <a:srgbClr val="0000CC"/>
                </a:solidFill>
                <a:latin typeface="+mn-lt"/>
                <a:ea typeface="黑体" pitchFamily="2" charset="-122"/>
              </a:rPr>
              <a:t>经过 </a:t>
            </a:r>
            <a:r>
              <a:rPr lang="en-US" altLang="zh-CN" sz="2400" b="1" dirty="0">
                <a:solidFill>
                  <a:srgbClr val="0000CC"/>
                </a:solidFill>
                <a:latin typeface="+mn-lt"/>
                <a:ea typeface="黑体" pitchFamily="2" charset="-122"/>
              </a:rPr>
              <a:t>R</a:t>
            </a:r>
            <a:r>
              <a:rPr lang="en-US" altLang="zh-CN" sz="2400" b="1" baseline="-25000" dirty="0">
                <a:solidFill>
                  <a:srgbClr val="0000CC"/>
                </a:solidFill>
                <a:latin typeface="+mn-lt"/>
                <a:ea typeface="黑体" pitchFamily="2" charset="-122"/>
              </a:rPr>
              <a:t>1 </a:t>
            </a:r>
            <a:r>
              <a:rPr lang="zh-CN" altLang="en-US" sz="2400" b="1" dirty="0">
                <a:solidFill>
                  <a:srgbClr val="0000CC"/>
                </a:solidFill>
                <a:latin typeface="+mn-lt"/>
                <a:ea typeface="黑体" pitchFamily="2" charset="-122"/>
              </a:rPr>
              <a:t>转发→再经过 </a:t>
            </a:r>
            <a:r>
              <a:rPr lang="en-US" altLang="zh-CN" sz="2400" b="1" dirty="0">
                <a:solidFill>
                  <a:srgbClr val="0000CC"/>
                </a:solidFill>
                <a:latin typeface="+mn-lt"/>
                <a:ea typeface="黑体" pitchFamily="2" charset="-122"/>
              </a:rPr>
              <a:t>R</a:t>
            </a:r>
            <a:r>
              <a:rPr lang="en-US" altLang="zh-CN" sz="2400" b="1" baseline="-25000" dirty="0">
                <a:solidFill>
                  <a:srgbClr val="0000CC"/>
                </a:solidFill>
                <a:latin typeface="+mn-lt"/>
                <a:ea typeface="黑体" pitchFamily="2" charset="-122"/>
              </a:rPr>
              <a:t>2 </a:t>
            </a:r>
            <a:r>
              <a:rPr lang="zh-CN" altLang="en-US" sz="2400" b="1" dirty="0">
                <a:solidFill>
                  <a:srgbClr val="0000CC"/>
                </a:solidFill>
                <a:latin typeface="+mn-lt"/>
                <a:ea typeface="黑体" pitchFamily="2" charset="-122"/>
              </a:rPr>
              <a:t>转发→</a:t>
            </a:r>
            <a:r>
              <a:rPr lang="en-US" altLang="zh-CN" sz="2400" b="1" dirty="0">
                <a:solidFill>
                  <a:srgbClr val="0000CC"/>
                </a:solidFill>
                <a:latin typeface="+mn-lt"/>
                <a:ea typeface="黑体" pitchFamily="2" charset="-122"/>
              </a:rPr>
              <a:t>H</a:t>
            </a:r>
            <a:r>
              <a:rPr lang="en-US" altLang="zh-CN" sz="2400" b="1" baseline="-25000" dirty="0">
                <a:solidFill>
                  <a:srgbClr val="0000CC"/>
                </a:solidFill>
                <a:latin typeface="+mn-lt"/>
                <a:ea typeface="黑体" pitchFamily="2" charset="-122"/>
              </a:rPr>
              <a:t>2</a:t>
            </a:r>
            <a:endParaRPr lang="en-US" altLang="zh-CN" sz="2400" b="1" dirty="0">
              <a:solidFill>
                <a:srgbClr val="0000CC"/>
              </a:solidFill>
              <a:latin typeface="+mn-lt"/>
              <a:ea typeface="黑体" pitchFamily="2" charset="-122"/>
            </a:endParaRPr>
          </a:p>
        </p:txBody>
      </p:sp>
      <p:sp>
        <p:nvSpPr>
          <p:cNvPr id="453741" name="Arc 109"/>
          <p:cNvSpPr/>
          <p:nvPr/>
        </p:nvSpPr>
        <p:spPr bwMode="auto">
          <a:xfrm rot="2655715" flipV="1">
            <a:off x="1007799" y="293689"/>
            <a:ext cx="1716352" cy="1728787"/>
          </a:xfrm>
          <a:custGeom>
            <a:avLst/>
            <a:gdLst>
              <a:gd name="G0" fmla="+- 6204 0 0"/>
              <a:gd name="G1" fmla="+- 21600 0 0"/>
              <a:gd name="G2" fmla="+- 21600 0 0"/>
              <a:gd name="T0" fmla="*/ 0 w 27804"/>
              <a:gd name="T1" fmla="*/ 910 h 26910"/>
              <a:gd name="T2" fmla="*/ 27141 w 27804"/>
              <a:gd name="T3" fmla="*/ 26910 h 26910"/>
              <a:gd name="T4" fmla="*/ 6204 w 27804"/>
              <a:gd name="T5" fmla="*/ 21600 h 26910"/>
            </a:gdLst>
            <a:ahLst/>
            <a:cxnLst>
              <a:cxn ang="0">
                <a:pos x="T0" y="T1"/>
              </a:cxn>
              <a:cxn ang="0">
                <a:pos x="T2" y="T3"/>
              </a:cxn>
              <a:cxn ang="0">
                <a:pos x="T4" y="T5"/>
              </a:cxn>
            </a:cxnLst>
            <a:rect l="0" t="0" r="r" b="b"/>
            <a:pathLst>
              <a:path w="27804" h="26910" fill="none" extrusionOk="0">
                <a:moveTo>
                  <a:pt x="0" y="910"/>
                </a:moveTo>
                <a:cubicBezTo>
                  <a:pt x="2012" y="306"/>
                  <a:pt x="4102" y="-1"/>
                  <a:pt x="6204" y="0"/>
                </a:cubicBezTo>
                <a:cubicBezTo>
                  <a:pt x="18133" y="0"/>
                  <a:pt x="27804" y="9670"/>
                  <a:pt x="27804" y="21600"/>
                </a:cubicBezTo>
                <a:cubicBezTo>
                  <a:pt x="27804" y="23390"/>
                  <a:pt x="27581" y="25174"/>
                  <a:pt x="27141" y="26910"/>
                </a:cubicBezTo>
              </a:path>
              <a:path w="27804" h="26910" stroke="0" extrusionOk="0">
                <a:moveTo>
                  <a:pt x="0" y="910"/>
                </a:moveTo>
                <a:cubicBezTo>
                  <a:pt x="2012" y="306"/>
                  <a:pt x="4102" y="-1"/>
                  <a:pt x="6204" y="0"/>
                </a:cubicBezTo>
                <a:cubicBezTo>
                  <a:pt x="18133" y="0"/>
                  <a:pt x="27804" y="9670"/>
                  <a:pt x="27804" y="21600"/>
                </a:cubicBezTo>
                <a:cubicBezTo>
                  <a:pt x="27804" y="23390"/>
                  <a:pt x="27581" y="25174"/>
                  <a:pt x="27141" y="26910"/>
                </a:cubicBezTo>
                <a:lnTo>
                  <a:pt x="6204" y="21600"/>
                </a:lnTo>
                <a:close/>
              </a:path>
            </a:pathLst>
          </a:custGeom>
          <a:noFill/>
          <a:ln w="76200">
            <a:solidFill>
              <a:srgbClr val="C00000"/>
            </a:solidFill>
            <a:roun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742" name="Arc 110"/>
          <p:cNvSpPr/>
          <p:nvPr/>
        </p:nvSpPr>
        <p:spPr bwMode="auto">
          <a:xfrm rot="2655715" flipV="1">
            <a:off x="4017434" y="260350"/>
            <a:ext cx="1716352" cy="1728788"/>
          </a:xfrm>
          <a:custGeom>
            <a:avLst/>
            <a:gdLst>
              <a:gd name="G0" fmla="+- 6204 0 0"/>
              <a:gd name="G1" fmla="+- 21600 0 0"/>
              <a:gd name="G2" fmla="+- 21600 0 0"/>
              <a:gd name="T0" fmla="*/ 0 w 27804"/>
              <a:gd name="T1" fmla="*/ 910 h 26910"/>
              <a:gd name="T2" fmla="*/ 27141 w 27804"/>
              <a:gd name="T3" fmla="*/ 26910 h 26910"/>
              <a:gd name="T4" fmla="*/ 6204 w 27804"/>
              <a:gd name="T5" fmla="*/ 21600 h 26910"/>
            </a:gdLst>
            <a:ahLst/>
            <a:cxnLst>
              <a:cxn ang="0">
                <a:pos x="T0" y="T1"/>
              </a:cxn>
              <a:cxn ang="0">
                <a:pos x="T2" y="T3"/>
              </a:cxn>
              <a:cxn ang="0">
                <a:pos x="T4" y="T5"/>
              </a:cxn>
            </a:cxnLst>
            <a:rect l="0" t="0" r="r" b="b"/>
            <a:pathLst>
              <a:path w="27804" h="26910" fill="none" extrusionOk="0">
                <a:moveTo>
                  <a:pt x="0" y="910"/>
                </a:moveTo>
                <a:cubicBezTo>
                  <a:pt x="2012" y="306"/>
                  <a:pt x="4102" y="-1"/>
                  <a:pt x="6204" y="0"/>
                </a:cubicBezTo>
                <a:cubicBezTo>
                  <a:pt x="18133" y="0"/>
                  <a:pt x="27804" y="9670"/>
                  <a:pt x="27804" y="21600"/>
                </a:cubicBezTo>
                <a:cubicBezTo>
                  <a:pt x="27804" y="23390"/>
                  <a:pt x="27581" y="25174"/>
                  <a:pt x="27141" y="26910"/>
                </a:cubicBezTo>
              </a:path>
              <a:path w="27804" h="26910" stroke="0" extrusionOk="0">
                <a:moveTo>
                  <a:pt x="0" y="910"/>
                </a:moveTo>
                <a:cubicBezTo>
                  <a:pt x="2012" y="306"/>
                  <a:pt x="4102" y="-1"/>
                  <a:pt x="6204" y="0"/>
                </a:cubicBezTo>
                <a:cubicBezTo>
                  <a:pt x="18133" y="0"/>
                  <a:pt x="27804" y="9670"/>
                  <a:pt x="27804" y="21600"/>
                </a:cubicBezTo>
                <a:cubicBezTo>
                  <a:pt x="27804" y="23390"/>
                  <a:pt x="27581" y="25174"/>
                  <a:pt x="27141" y="26910"/>
                </a:cubicBezTo>
                <a:lnTo>
                  <a:pt x="6204" y="21600"/>
                </a:lnTo>
                <a:close/>
              </a:path>
            </a:pathLst>
          </a:custGeom>
          <a:noFill/>
          <a:ln w="76200">
            <a:solidFill>
              <a:srgbClr val="C00000"/>
            </a:solidFill>
            <a:roun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743" name="Arc 111"/>
          <p:cNvSpPr/>
          <p:nvPr/>
        </p:nvSpPr>
        <p:spPr bwMode="auto">
          <a:xfrm rot="2655715" flipV="1">
            <a:off x="7027069" y="227014"/>
            <a:ext cx="1716352" cy="1728787"/>
          </a:xfrm>
          <a:custGeom>
            <a:avLst/>
            <a:gdLst>
              <a:gd name="G0" fmla="+- 6204 0 0"/>
              <a:gd name="G1" fmla="+- 21600 0 0"/>
              <a:gd name="G2" fmla="+- 21600 0 0"/>
              <a:gd name="T0" fmla="*/ 0 w 27804"/>
              <a:gd name="T1" fmla="*/ 910 h 26910"/>
              <a:gd name="T2" fmla="*/ 27141 w 27804"/>
              <a:gd name="T3" fmla="*/ 26910 h 26910"/>
              <a:gd name="T4" fmla="*/ 6204 w 27804"/>
              <a:gd name="T5" fmla="*/ 21600 h 26910"/>
            </a:gdLst>
            <a:ahLst/>
            <a:cxnLst>
              <a:cxn ang="0">
                <a:pos x="T0" y="T1"/>
              </a:cxn>
              <a:cxn ang="0">
                <a:pos x="T2" y="T3"/>
              </a:cxn>
              <a:cxn ang="0">
                <a:pos x="T4" y="T5"/>
              </a:cxn>
            </a:cxnLst>
            <a:rect l="0" t="0" r="r" b="b"/>
            <a:pathLst>
              <a:path w="27804" h="26910" fill="none" extrusionOk="0">
                <a:moveTo>
                  <a:pt x="0" y="910"/>
                </a:moveTo>
                <a:cubicBezTo>
                  <a:pt x="2012" y="306"/>
                  <a:pt x="4102" y="-1"/>
                  <a:pt x="6204" y="0"/>
                </a:cubicBezTo>
                <a:cubicBezTo>
                  <a:pt x="18133" y="0"/>
                  <a:pt x="27804" y="9670"/>
                  <a:pt x="27804" y="21600"/>
                </a:cubicBezTo>
                <a:cubicBezTo>
                  <a:pt x="27804" y="23390"/>
                  <a:pt x="27581" y="25174"/>
                  <a:pt x="27141" y="26910"/>
                </a:cubicBezTo>
              </a:path>
              <a:path w="27804" h="26910" stroke="0" extrusionOk="0">
                <a:moveTo>
                  <a:pt x="0" y="910"/>
                </a:moveTo>
                <a:cubicBezTo>
                  <a:pt x="2012" y="306"/>
                  <a:pt x="4102" y="-1"/>
                  <a:pt x="6204" y="0"/>
                </a:cubicBezTo>
                <a:cubicBezTo>
                  <a:pt x="18133" y="0"/>
                  <a:pt x="27804" y="9670"/>
                  <a:pt x="27804" y="21600"/>
                </a:cubicBezTo>
                <a:cubicBezTo>
                  <a:pt x="27804" y="23390"/>
                  <a:pt x="27581" y="25174"/>
                  <a:pt x="27141" y="26910"/>
                </a:cubicBezTo>
                <a:lnTo>
                  <a:pt x="6204" y="21600"/>
                </a:lnTo>
                <a:close/>
              </a:path>
            </a:pathLst>
          </a:custGeom>
          <a:noFill/>
          <a:ln w="76200">
            <a:solidFill>
              <a:srgbClr val="C00000"/>
            </a:solidFill>
            <a:round/>
            <a:tailEnd type="triangle" w="med" len="lg"/>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453744" name="Text Box 112"/>
          <p:cNvSpPr txBox="1">
            <a:spLocks noChangeArrowheads="1"/>
          </p:cNvSpPr>
          <p:nvPr/>
        </p:nvSpPr>
        <p:spPr bwMode="auto">
          <a:xfrm>
            <a:off x="2552420" y="28601"/>
            <a:ext cx="1475084" cy="448071"/>
          </a:xfrm>
          <a:prstGeom prst="rect">
            <a:avLst/>
          </a:prstGeom>
          <a:solidFill>
            <a:srgbClr val="FFFF99"/>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130000"/>
              </a:lnSpc>
            </a:pPr>
            <a:r>
              <a:rPr lang="zh-CN" altLang="en-US" sz="2000" b="1" dirty="0">
                <a:solidFill>
                  <a:srgbClr val="0000CC"/>
                </a:solidFill>
                <a:latin typeface="+mn-lt"/>
                <a:ea typeface="黑体" pitchFamily="2" charset="-122"/>
              </a:rPr>
              <a:t>查找路由表</a:t>
            </a:r>
          </a:p>
        </p:txBody>
      </p:sp>
      <p:sp>
        <p:nvSpPr>
          <p:cNvPr id="453745" name="Text Box 113"/>
          <p:cNvSpPr txBox="1">
            <a:spLocks noChangeArrowheads="1"/>
          </p:cNvSpPr>
          <p:nvPr/>
        </p:nvSpPr>
        <p:spPr bwMode="auto">
          <a:xfrm>
            <a:off x="5439950" y="28601"/>
            <a:ext cx="1475084" cy="448071"/>
          </a:xfrm>
          <a:prstGeom prst="rect">
            <a:avLst/>
          </a:prstGeom>
          <a:solidFill>
            <a:srgbClr val="FFFF99"/>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130000"/>
              </a:lnSpc>
            </a:pPr>
            <a:r>
              <a:rPr lang="zh-CN" altLang="en-US" sz="2000" b="1" dirty="0">
                <a:solidFill>
                  <a:srgbClr val="0000CC"/>
                </a:solidFill>
                <a:latin typeface="+mn-lt"/>
                <a:ea typeface="黑体" pitchFamily="2" charset="-122"/>
              </a:rPr>
              <a:t>查找路由表</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4000" fill="hold" grpId="0" nodeType="afterEffect">
                                  <p:stCondLst>
                                    <p:cond delay="0"/>
                                  </p:stCondLst>
                                  <p:childTnLst>
                                    <p:anim calcmode="discrete" valueType="str">
                                      <p:cBhvr>
                                        <p:cTn id="6" dur="1000" fill="hold"/>
                                        <p:tgtEl>
                                          <p:spTgt spid="453740"/>
                                        </p:tgtEl>
                                        <p:attrNameLst>
                                          <p:attrName>style.visibility</p:attrName>
                                        </p:attrNameLst>
                                      </p:cBhvr>
                                      <p:tavLst>
                                        <p:tav tm="0">
                                          <p:val>
                                            <p:strVal val="hidden"/>
                                          </p:val>
                                        </p:tav>
                                        <p:tav tm="50000">
                                          <p:val>
                                            <p:strVal val="visible"/>
                                          </p:val>
                                        </p:tav>
                                      </p:tavLst>
                                    </p:anim>
                                  </p:childTnLst>
                                </p:cTn>
                              </p:par>
                            </p:childTnLst>
                          </p:cTn>
                        </p:par>
                        <p:par>
                          <p:cTn id="7" fill="hold">
                            <p:stCondLst>
                              <p:cond delay="1000"/>
                            </p:stCondLst>
                            <p:childTnLst>
                              <p:par>
                                <p:cTn id="8" presetID="22" presetClass="entr" presetSubtype="8" fill="hold" grpId="0" nodeType="afterEffect">
                                  <p:stCondLst>
                                    <p:cond delay="0"/>
                                  </p:stCondLst>
                                  <p:childTnLst>
                                    <p:set>
                                      <p:cBhvr>
                                        <p:cTn id="9" dur="1" fill="hold">
                                          <p:stCondLst>
                                            <p:cond delay="0"/>
                                          </p:stCondLst>
                                        </p:cTn>
                                        <p:tgtEl>
                                          <p:spTgt spid="453741"/>
                                        </p:tgtEl>
                                        <p:attrNameLst>
                                          <p:attrName>style.visibility</p:attrName>
                                        </p:attrNameLst>
                                      </p:cBhvr>
                                      <p:to>
                                        <p:strVal val="visible"/>
                                      </p:to>
                                    </p:set>
                                    <p:animEffect transition="in" filter="wipe(left)">
                                      <p:cBhvr>
                                        <p:cTn id="10" dur="1000"/>
                                        <p:tgtEl>
                                          <p:spTgt spid="453741"/>
                                        </p:tgtEl>
                                      </p:cBhvr>
                                    </p:animEffect>
                                  </p:childTnLst>
                                </p:cTn>
                              </p:par>
                            </p:childTnLst>
                          </p:cTn>
                        </p:par>
                        <p:par>
                          <p:cTn id="11" fill="hold">
                            <p:stCondLst>
                              <p:cond delay="2000"/>
                            </p:stCondLst>
                            <p:childTnLst>
                              <p:par>
                                <p:cTn id="12" presetID="1" presetClass="exit" presetSubtype="0" fill="hold" grpId="1" nodeType="afterEffect">
                                  <p:stCondLst>
                                    <p:cond delay="500"/>
                                  </p:stCondLst>
                                  <p:childTnLst>
                                    <p:set>
                                      <p:cBhvr>
                                        <p:cTn id="13" dur="1" fill="hold">
                                          <p:stCondLst>
                                            <p:cond delay="0"/>
                                          </p:stCondLst>
                                        </p:cTn>
                                        <p:tgtEl>
                                          <p:spTgt spid="453741"/>
                                        </p:tgtEl>
                                        <p:attrNameLst>
                                          <p:attrName>style.visibility</p:attrName>
                                        </p:attrNameLst>
                                      </p:cBhvr>
                                      <p:to>
                                        <p:strVal val="hidden"/>
                                      </p:to>
                                    </p:set>
                                  </p:childTnLst>
                                </p:cTn>
                              </p:par>
                            </p:childTnLst>
                          </p:cTn>
                        </p:par>
                        <p:par>
                          <p:cTn id="14" fill="hold">
                            <p:stCondLst>
                              <p:cond delay="2500"/>
                            </p:stCondLst>
                            <p:childTnLst>
                              <p:par>
                                <p:cTn id="15" presetID="1" presetClass="entr" presetSubtype="0" fill="hold" grpId="0" nodeType="afterEffect">
                                  <p:stCondLst>
                                    <p:cond delay="500"/>
                                  </p:stCondLst>
                                  <p:childTnLst>
                                    <p:set>
                                      <p:cBhvr>
                                        <p:cTn id="16" dur="1" fill="hold">
                                          <p:stCondLst>
                                            <p:cond delay="0"/>
                                          </p:stCondLst>
                                        </p:cTn>
                                        <p:tgtEl>
                                          <p:spTgt spid="453744"/>
                                        </p:tgtEl>
                                        <p:attrNameLst>
                                          <p:attrName>style.visibility</p:attrName>
                                        </p:attrNameLst>
                                      </p:cBhvr>
                                      <p:to>
                                        <p:strVal val="visible"/>
                                      </p:to>
                                    </p:set>
                                  </p:childTnLst>
                                </p:cTn>
                              </p:par>
                            </p:childTnLst>
                          </p:cTn>
                        </p:par>
                        <p:par>
                          <p:cTn id="17" fill="hold">
                            <p:stCondLst>
                              <p:cond delay="3000"/>
                            </p:stCondLst>
                            <p:childTnLst>
                              <p:par>
                                <p:cTn id="18" presetID="1" presetClass="exit" presetSubtype="0" fill="hold" grpId="1" nodeType="afterEffect">
                                  <p:stCondLst>
                                    <p:cond delay="1000"/>
                                  </p:stCondLst>
                                  <p:childTnLst>
                                    <p:set>
                                      <p:cBhvr>
                                        <p:cTn id="19" dur="1" fill="hold">
                                          <p:stCondLst>
                                            <p:cond delay="0"/>
                                          </p:stCondLst>
                                        </p:cTn>
                                        <p:tgtEl>
                                          <p:spTgt spid="453744"/>
                                        </p:tgtEl>
                                        <p:attrNameLst>
                                          <p:attrName>style.visibility</p:attrName>
                                        </p:attrNameLst>
                                      </p:cBhvr>
                                      <p:to>
                                        <p:strVal val="hidden"/>
                                      </p:to>
                                    </p:set>
                                  </p:childTnLst>
                                </p:cTn>
                              </p:par>
                            </p:childTnLst>
                          </p:cTn>
                        </p:par>
                        <p:par>
                          <p:cTn id="20" fill="hold">
                            <p:stCondLst>
                              <p:cond delay="4000"/>
                            </p:stCondLst>
                            <p:childTnLst>
                              <p:par>
                                <p:cTn id="21" presetID="22" presetClass="entr" presetSubtype="8" fill="hold" grpId="0" nodeType="afterEffect">
                                  <p:stCondLst>
                                    <p:cond delay="0"/>
                                  </p:stCondLst>
                                  <p:childTnLst>
                                    <p:set>
                                      <p:cBhvr>
                                        <p:cTn id="22" dur="1" fill="hold">
                                          <p:stCondLst>
                                            <p:cond delay="0"/>
                                          </p:stCondLst>
                                        </p:cTn>
                                        <p:tgtEl>
                                          <p:spTgt spid="453742"/>
                                        </p:tgtEl>
                                        <p:attrNameLst>
                                          <p:attrName>style.visibility</p:attrName>
                                        </p:attrNameLst>
                                      </p:cBhvr>
                                      <p:to>
                                        <p:strVal val="visible"/>
                                      </p:to>
                                    </p:set>
                                    <p:animEffect transition="in" filter="wipe(left)">
                                      <p:cBhvr>
                                        <p:cTn id="23" dur="1000"/>
                                        <p:tgtEl>
                                          <p:spTgt spid="453742"/>
                                        </p:tgtEl>
                                      </p:cBhvr>
                                    </p:animEffect>
                                  </p:childTnLst>
                                </p:cTn>
                              </p:par>
                            </p:childTnLst>
                          </p:cTn>
                        </p:par>
                        <p:par>
                          <p:cTn id="24" fill="hold">
                            <p:stCondLst>
                              <p:cond delay="5000"/>
                            </p:stCondLst>
                            <p:childTnLst>
                              <p:par>
                                <p:cTn id="25" presetID="1" presetClass="exit" presetSubtype="0" fill="hold" grpId="1" nodeType="afterEffect">
                                  <p:stCondLst>
                                    <p:cond delay="500"/>
                                  </p:stCondLst>
                                  <p:childTnLst>
                                    <p:set>
                                      <p:cBhvr>
                                        <p:cTn id="26" dur="1" fill="hold">
                                          <p:stCondLst>
                                            <p:cond delay="0"/>
                                          </p:stCondLst>
                                        </p:cTn>
                                        <p:tgtEl>
                                          <p:spTgt spid="453742"/>
                                        </p:tgtEl>
                                        <p:attrNameLst>
                                          <p:attrName>style.visibility</p:attrName>
                                        </p:attrNameLst>
                                      </p:cBhvr>
                                      <p:to>
                                        <p:strVal val="hidden"/>
                                      </p:to>
                                    </p:set>
                                  </p:childTnLst>
                                </p:cTn>
                              </p:par>
                            </p:childTnLst>
                          </p:cTn>
                        </p:par>
                        <p:par>
                          <p:cTn id="27" fill="hold">
                            <p:stCondLst>
                              <p:cond delay="5500"/>
                            </p:stCondLst>
                            <p:childTnLst>
                              <p:par>
                                <p:cTn id="28" presetID="1" presetClass="entr" presetSubtype="0" fill="hold" grpId="0" nodeType="afterEffect">
                                  <p:stCondLst>
                                    <p:cond delay="500"/>
                                  </p:stCondLst>
                                  <p:childTnLst>
                                    <p:set>
                                      <p:cBhvr>
                                        <p:cTn id="29" dur="1" fill="hold">
                                          <p:stCondLst>
                                            <p:cond delay="0"/>
                                          </p:stCondLst>
                                        </p:cTn>
                                        <p:tgtEl>
                                          <p:spTgt spid="453745"/>
                                        </p:tgtEl>
                                        <p:attrNameLst>
                                          <p:attrName>style.visibility</p:attrName>
                                        </p:attrNameLst>
                                      </p:cBhvr>
                                      <p:to>
                                        <p:strVal val="visible"/>
                                      </p:to>
                                    </p:set>
                                  </p:childTnLst>
                                </p:cTn>
                              </p:par>
                            </p:childTnLst>
                          </p:cTn>
                        </p:par>
                        <p:par>
                          <p:cTn id="30" fill="hold">
                            <p:stCondLst>
                              <p:cond delay="6000"/>
                            </p:stCondLst>
                            <p:childTnLst>
                              <p:par>
                                <p:cTn id="31" presetID="1" presetClass="exit" presetSubtype="0" fill="hold" grpId="1" nodeType="afterEffect">
                                  <p:stCondLst>
                                    <p:cond delay="1000"/>
                                  </p:stCondLst>
                                  <p:childTnLst>
                                    <p:set>
                                      <p:cBhvr>
                                        <p:cTn id="32" dur="1" fill="hold">
                                          <p:stCondLst>
                                            <p:cond delay="0"/>
                                          </p:stCondLst>
                                        </p:cTn>
                                        <p:tgtEl>
                                          <p:spTgt spid="453745"/>
                                        </p:tgtEl>
                                        <p:attrNameLst>
                                          <p:attrName>style.visibility</p:attrName>
                                        </p:attrNameLst>
                                      </p:cBhvr>
                                      <p:to>
                                        <p:strVal val="hidden"/>
                                      </p:to>
                                    </p:set>
                                  </p:childTnLst>
                                </p:cTn>
                              </p:par>
                            </p:childTnLst>
                          </p:cTn>
                        </p:par>
                        <p:par>
                          <p:cTn id="33" fill="hold">
                            <p:stCondLst>
                              <p:cond delay="7000"/>
                            </p:stCondLst>
                            <p:childTnLst>
                              <p:par>
                                <p:cTn id="34" presetID="22" presetClass="entr" presetSubtype="8" fill="hold" grpId="0" nodeType="afterEffect">
                                  <p:stCondLst>
                                    <p:cond delay="0"/>
                                  </p:stCondLst>
                                  <p:childTnLst>
                                    <p:set>
                                      <p:cBhvr>
                                        <p:cTn id="35" dur="1" fill="hold">
                                          <p:stCondLst>
                                            <p:cond delay="0"/>
                                          </p:stCondLst>
                                        </p:cTn>
                                        <p:tgtEl>
                                          <p:spTgt spid="453743"/>
                                        </p:tgtEl>
                                        <p:attrNameLst>
                                          <p:attrName>style.visibility</p:attrName>
                                        </p:attrNameLst>
                                      </p:cBhvr>
                                      <p:to>
                                        <p:strVal val="visible"/>
                                      </p:to>
                                    </p:set>
                                    <p:animEffect transition="in" filter="wipe(left)">
                                      <p:cBhvr>
                                        <p:cTn id="36" dur="1000"/>
                                        <p:tgtEl>
                                          <p:spTgt spid="453743"/>
                                        </p:tgtEl>
                                      </p:cBhvr>
                                    </p:animEffect>
                                  </p:childTnLst>
                                </p:cTn>
                              </p:par>
                            </p:childTnLst>
                          </p:cTn>
                        </p:par>
                        <p:par>
                          <p:cTn id="37" fill="hold">
                            <p:stCondLst>
                              <p:cond delay="8000"/>
                            </p:stCondLst>
                            <p:childTnLst>
                              <p:par>
                                <p:cTn id="38" presetID="1" presetClass="exit" presetSubtype="0" fill="hold" grpId="1" nodeType="afterEffect">
                                  <p:stCondLst>
                                    <p:cond delay="1000"/>
                                  </p:stCondLst>
                                  <p:childTnLst>
                                    <p:set>
                                      <p:cBhvr>
                                        <p:cTn id="39" dur="1" fill="hold">
                                          <p:stCondLst>
                                            <p:cond delay="0"/>
                                          </p:stCondLst>
                                        </p:cTn>
                                        <p:tgtEl>
                                          <p:spTgt spid="45374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3740" grpId="0" bldLvl="0" animBg="1"/>
      <p:bldP spid="453741" grpId="0" bldLvl="0" animBg="1"/>
      <p:bldP spid="453741" grpId="1" bldLvl="0" animBg="1"/>
      <p:bldP spid="453742" grpId="0" bldLvl="0" animBg="1"/>
      <p:bldP spid="453742" grpId="1" bldLvl="0" animBg="1"/>
      <p:bldP spid="453743" grpId="0" bldLvl="0" animBg="1"/>
      <p:bldP spid="453743" grpId="1" bldLvl="0" animBg="1"/>
      <p:bldP spid="453744" grpId="0" bldLvl="0" animBg="1"/>
      <p:bldP spid="453744" grpId="1" bldLvl="0" animBg="1"/>
      <p:bldP spid="453745" grpId="0" bldLvl="0" animBg="1"/>
      <p:bldP spid="453745" grpId="1" bldLvl="0" animBg="1"/>
    </p:bldLst>
  </p:timing>
</p:sld>
</file>

<file path=ppt/slides/slide2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grpSp>
        <p:nvGrpSpPr>
          <p:cNvPr id="3" name="组合 2"/>
          <p:cNvGrpSpPr/>
          <p:nvPr/>
        </p:nvGrpSpPr>
        <p:grpSpPr>
          <a:xfrm>
            <a:off x="39556" y="2035176"/>
            <a:ext cx="9881923" cy="4352369"/>
            <a:chOff x="39556" y="2035176"/>
            <a:chExt cx="9881923" cy="4352369"/>
          </a:xfrm>
        </p:grpSpPr>
        <p:sp>
          <p:nvSpPr>
            <p:cNvPr id="220237"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38"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39" name="Line 79"/>
            <p:cNvSpPr>
              <a:spLocks noChangeShapeType="1"/>
            </p:cNvSpPr>
            <p:nvPr/>
          </p:nvSpPr>
          <p:spPr bwMode="auto">
            <a:xfrm rot="-54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40" name="Line 80"/>
            <p:cNvSpPr>
              <a:spLocks noChangeShapeType="1"/>
            </p:cNvSpPr>
            <p:nvPr/>
          </p:nvSpPr>
          <p:spPr bwMode="auto">
            <a:xfrm rot="-54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41"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42"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43"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44"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220245" name="Group 85"/>
            <p:cNvGrpSpPr/>
            <p:nvPr/>
          </p:nvGrpSpPr>
          <p:grpSpPr bwMode="auto">
            <a:xfrm>
              <a:off x="39556" y="2420938"/>
              <a:ext cx="9881923" cy="2438400"/>
              <a:chOff x="96" y="1056"/>
              <a:chExt cx="5472" cy="1536"/>
            </a:xfrm>
            <a:solidFill>
              <a:srgbClr val="FFFF66"/>
            </a:solidFill>
          </p:grpSpPr>
          <p:sp>
            <p:nvSpPr>
              <p:cNvPr id="220246"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20247"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20248"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20249"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20250"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20251"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20252"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20253"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220254"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220255" name="Group 95"/>
            <p:cNvGrpSpPr/>
            <p:nvPr/>
          </p:nvGrpSpPr>
          <p:grpSpPr bwMode="auto">
            <a:xfrm>
              <a:off x="247650" y="2420938"/>
              <a:ext cx="742950" cy="1447800"/>
              <a:chOff x="672" y="528"/>
              <a:chExt cx="432" cy="912"/>
            </a:xfrm>
          </p:grpSpPr>
          <p:sp>
            <p:nvSpPr>
              <p:cNvPr id="220256"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57"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58"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220259"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220260"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220261"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220262"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220263"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220264"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65"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66"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220267"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220268"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220269"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220270"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220271"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72"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220273"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sp>
          <p:nvSpPr>
            <p:cNvPr id="220274"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nvGrpSpPr>
            <p:cNvPr id="220275" name="Group 115"/>
            <p:cNvGrpSpPr/>
            <p:nvPr/>
          </p:nvGrpSpPr>
          <p:grpSpPr bwMode="auto">
            <a:xfrm>
              <a:off x="8832850" y="2420938"/>
              <a:ext cx="742950" cy="1447800"/>
              <a:chOff x="672" y="528"/>
              <a:chExt cx="432" cy="912"/>
            </a:xfrm>
          </p:grpSpPr>
          <p:sp>
            <p:nvSpPr>
              <p:cNvPr id="220276"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77"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78"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220279"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220280"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220281"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220282"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83"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84"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85"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220286"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87"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88"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20289"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nvGrpSpPr>
            <p:cNvPr id="220290" name="Group 130"/>
            <p:cNvGrpSpPr/>
            <p:nvPr/>
          </p:nvGrpSpPr>
          <p:grpSpPr bwMode="auto">
            <a:xfrm>
              <a:off x="1238250" y="3154363"/>
              <a:ext cx="1568450" cy="381000"/>
              <a:chOff x="1632" y="2688"/>
              <a:chExt cx="912" cy="240"/>
            </a:xfrm>
          </p:grpSpPr>
          <p:sp>
            <p:nvSpPr>
              <p:cNvPr id="220291"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220292"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220293" name="Group 133"/>
            <p:cNvGrpSpPr/>
            <p:nvPr/>
          </p:nvGrpSpPr>
          <p:grpSpPr bwMode="auto">
            <a:xfrm>
              <a:off x="4044950" y="3154363"/>
              <a:ext cx="1568450" cy="381000"/>
              <a:chOff x="1632" y="2688"/>
              <a:chExt cx="912" cy="240"/>
            </a:xfrm>
          </p:grpSpPr>
          <p:sp>
            <p:nvSpPr>
              <p:cNvPr id="220294"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220295"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220296" name="Group 136"/>
            <p:cNvGrpSpPr/>
            <p:nvPr/>
          </p:nvGrpSpPr>
          <p:grpSpPr bwMode="auto">
            <a:xfrm>
              <a:off x="7016750" y="3154363"/>
              <a:ext cx="1568450" cy="381000"/>
              <a:chOff x="1632" y="2688"/>
              <a:chExt cx="912" cy="240"/>
            </a:xfrm>
          </p:grpSpPr>
          <p:sp>
            <p:nvSpPr>
              <p:cNvPr id="220297"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220298"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220299" name="Group 139"/>
            <p:cNvGrpSpPr/>
            <p:nvPr/>
          </p:nvGrpSpPr>
          <p:grpSpPr bwMode="auto">
            <a:xfrm>
              <a:off x="660400" y="5592763"/>
              <a:ext cx="2146300" cy="381000"/>
              <a:chOff x="480" y="3120"/>
              <a:chExt cx="1248" cy="240"/>
            </a:xfrm>
          </p:grpSpPr>
          <p:sp>
            <p:nvSpPr>
              <p:cNvPr id="220300"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p>
            </p:txBody>
          </p:sp>
          <p:sp>
            <p:nvSpPr>
              <p:cNvPr id="220301"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220302" name="Group 142"/>
            <p:cNvGrpSpPr/>
            <p:nvPr/>
          </p:nvGrpSpPr>
          <p:grpSpPr bwMode="auto">
            <a:xfrm>
              <a:off x="3797300" y="5592763"/>
              <a:ext cx="2146300" cy="381000"/>
              <a:chOff x="480" y="3120"/>
              <a:chExt cx="1248" cy="240"/>
            </a:xfrm>
          </p:grpSpPr>
          <p:sp>
            <p:nvSpPr>
              <p:cNvPr id="220303"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220304"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220305" name="Group 145"/>
            <p:cNvGrpSpPr/>
            <p:nvPr/>
          </p:nvGrpSpPr>
          <p:grpSpPr bwMode="auto">
            <a:xfrm>
              <a:off x="6934200" y="5592763"/>
              <a:ext cx="2146300" cy="381000"/>
              <a:chOff x="480" y="3120"/>
              <a:chExt cx="1248" cy="240"/>
            </a:xfrm>
          </p:grpSpPr>
          <p:sp>
            <p:nvSpPr>
              <p:cNvPr id="220306"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220307"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220308"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220309"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220310"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220311"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 </a:t>
              </a:r>
              <a:r>
                <a:rPr kumimoji="1" lang="zh-CN" altLang="en-US" sz="1800" b="1">
                  <a:solidFill>
                    <a:srgbClr val="0000CC"/>
                  </a:solidFill>
                  <a:latin typeface="+mn-lt"/>
                  <a:ea typeface="黑体" pitchFamily="2" charset="-122"/>
                </a:rPr>
                <a:t>数据报</a:t>
              </a:r>
            </a:p>
          </p:txBody>
        </p:sp>
      </p:grpSp>
      <p:sp>
        <p:nvSpPr>
          <p:cNvPr id="220318" name="Text Box 158"/>
          <p:cNvSpPr txBox="1">
            <a:spLocks noChangeArrowheads="1"/>
          </p:cNvSpPr>
          <p:nvPr/>
        </p:nvSpPr>
        <p:spPr bwMode="auto">
          <a:xfrm>
            <a:off x="2864768" y="44451"/>
            <a:ext cx="5234125" cy="523220"/>
          </a:xfrm>
          <a:prstGeom prst="rect">
            <a:avLst/>
          </a:prstGeom>
          <a:solidFill>
            <a:srgbClr val="FFFF00"/>
          </a:solidFill>
          <a:ln w="9525">
            <a:solidFill>
              <a:srgbClr val="333399"/>
            </a:solidFill>
            <a:miter lim="800000"/>
          </a:ln>
          <a:effectLst/>
        </p:spPr>
        <p:txBody>
          <a:bodyPr wrap="none">
            <a:spAutoFit/>
          </a:bodyPr>
          <a:lstStyle/>
          <a:p>
            <a:r>
              <a:rPr lang="zh-CN" altLang="en-US" sz="2800" b="1">
                <a:solidFill>
                  <a:srgbClr val="000099"/>
                </a:solidFill>
                <a:latin typeface="+mn-lt"/>
                <a:ea typeface="黑体" pitchFamily="2" charset="-122"/>
              </a:rPr>
              <a:t>从协议栈的层次上看数据的流动</a:t>
            </a:r>
          </a:p>
        </p:txBody>
      </p:sp>
      <p:sp>
        <p:nvSpPr>
          <p:cNvPr id="220319" name="Line 159"/>
          <p:cNvSpPr>
            <a:spLocks noChangeShapeType="1"/>
          </p:cNvSpPr>
          <p:nvPr/>
        </p:nvSpPr>
        <p:spPr bwMode="auto">
          <a:xfrm>
            <a:off x="507339" y="2708276"/>
            <a:ext cx="0" cy="2665413"/>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21" name="Line 161"/>
          <p:cNvSpPr>
            <a:spLocks noChangeShapeType="1"/>
          </p:cNvSpPr>
          <p:nvPr/>
        </p:nvSpPr>
        <p:spPr bwMode="auto">
          <a:xfrm>
            <a:off x="507339" y="5445125"/>
            <a:ext cx="2027634"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23" name="Line 163"/>
          <p:cNvSpPr>
            <a:spLocks noChangeShapeType="1"/>
          </p:cNvSpPr>
          <p:nvPr/>
        </p:nvSpPr>
        <p:spPr bwMode="auto">
          <a:xfrm flipV="1">
            <a:off x="3080147" y="3500439"/>
            <a:ext cx="0" cy="1800225"/>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24" name="Line 164"/>
          <p:cNvSpPr>
            <a:spLocks noChangeShapeType="1"/>
          </p:cNvSpPr>
          <p:nvPr/>
        </p:nvSpPr>
        <p:spPr bwMode="auto">
          <a:xfrm>
            <a:off x="3314039" y="3500439"/>
            <a:ext cx="0" cy="1800225"/>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25" name="Line 165"/>
          <p:cNvSpPr>
            <a:spLocks noChangeShapeType="1"/>
          </p:cNvSpPr>
          <p:nvPr/>
        </p:nvSpPr>
        <p:spPr bwMode="auto">
          <a:xfrm>
            <a:off x="3706152" y="5445125"/>
            <a:ext cx="2027634"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28" name="Line 168"/>
          <p:cNvSpPr>
            <a:spLocks noChangeShapeType="1"/>
          </p:cNvSpPr>
          <p:nvPr/>
        </p:nvSpPr>
        <p:spPr bwMode="auto">
          <a:xfrm flipV="1">
            <a:off x="5967677" y="3500439"/>
            <a:ext cx="0" cy="1800225"/>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29" name="Line 169"/>
          <p:cNvSpPr>
            <a:spLocks noChangeShapeType="1"/>
          </p:cNvSpPr>
          <p:nvPr/>
        </p:nvSpPr>
        <p:spPr bwMode="auto">
          <a:xfrm>
            <a:off x="6201569" y="3500439"/>
            <a:ext cx="0" cy="1800225"/>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30" name="Line 170"/>
          <p:cNvSpPr>
            <a:spLocks noChangeShapeType="1"/>
          </p:cNvSpPr>
          <p:nvPr/>
        </p:nvSpPr>
        <p:spPr bwMode="auto">
          <a:xfrm>
            <a:off x="6903244" y="5445125"/>
            <a:ext cx="2027635"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220331" name="Line 171"/>
          <p:cNvSpPr>
            <a:spLocks noChangeShapeType="1"/>
          </p:cNvSpPr>
          <p:nvPr/>
        </p:nvSpPr>
        <p:spPr bwMode="auto">
          <a:xfrm flipV="1">
            <a:off x="9087379" y="2779713"/>
            <a:ext cx="0" cy="2665412"/>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grpSp>
        <p:nvGrpSpPr>
          <p:cNvPr id="2" name="组合 1"/>
          <p:cNvGrpSpPr/>
          <p:nvPr/>
        </p:nvGrpSpPr>
        <p:grpSpPr>
          <a:xfrm>
            <a:off x="104908" y="116632"/>
            <a:ext cx="9663509" cy="1658194"/>
            <a:chOff x="104908" y="116632"/>
            <a:chExt cx="9663509" cy="1658194"/>
          </a:xfrm>
        </p:grpSpPr>
        <p:sp>
          <p:nvSpPr>
            <p:cNvPr id="117" name="Freeform 2"/>
            <p:cNvSpPr/>
            <p:nvPr/>
          </p:nvSpPr>
          <p:spPr bwMode="auto">
            <a:xfrm>
              <a:off x="2801542" y="1239838"/>
              <a:ext cx="270007"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8" name="Freeform 3"/>
            <p:cNvSpPr/>
            <p:nvPr/>
          </p:nvSpPr>
          <p:spPr bwMode="auto">
            <a:xfrm>
              <a:off x="5775061" y="1239838"/>
              <a:ext cx="184018" cy="531812"/>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9" name="Line 4"/>
            <p:cNvSpPr>
              <a:spLocks noChangeShapeType="1"/>
            </p:cNvSpPr>
            <p:nvPr/>
          </p:nvSpPr>
          <p:spPr bwMode="auto">
            <a:xfrm rot="-5400000">
              <a:off x="907520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0" name="Line 5"/>
            <p:cNvSpPr>
              <a:spLocks noChangeShapeType="1"/>
            </p:cNvSpPr>
            <p:nvPr/>
          </p:nvSpPr>
          <p:spPr bwMode="auto">
            <a:xfrm rot="-5400000">
              <a:off x="24235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1" name="Line 6"/>
            <p:cNvSpPr>
              <a:spLocks noChangeShapeType="1"/>
            </p:cNvSpPr>
            <p:nvPr/>
          </p:nvSpPr>
          <p:spPr bwMode="auto">
            <a:xfrm>
              <a:off x="252811" y="1773238"/>
              <a:ext cx="280326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2" name="Text Box 7"/>
            <p:cNvSpPr txBox="1">
              <a:spLocks noChangeArrowheads="1"/>
            </p:cNvSpPr>
            <p:nvPr/>
          </p:nvSpPr>
          <p:spPr bwMode="auto">
            <a:xfrm>
              <a:off x="529696"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23" name="Text Box 8"/>
            <p:cNvSpPr txBox="1">
              <a:spLocks noChangeArrowheads="1"/>
            </p:cNvSpPr>
            <p:nvPr/>
          </p:nvSpPr>
          <p:spPr bwMode="auto">
            <a:xfrm>
              <a:off x="5180012"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24" name="Text Box 9"/>
            <p:cNvSpPr txBox="1">
              <a:spLocks noChangeArrowheads="1"/>
            </p:cNvSpPr>
            <p:nvPr/>
          </p:nvSpPr>
          <p:spPr bwMode="auto">
            <a:xfrm>
              <a:off x="380761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25" name="Text Box 10"/>
            <p:cNvSpPr txBox="1">
              <a:spLocks noChangeArrowheads="1"/>
            </p:cNvSpPr>
            <p:nvPr/>
          </p:nvSpPr>
          <p:spPr bwMode="auto">
            <a:xfrm>
              <a:off x="2206494"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26" name="Line 11"/>
            <p:cNvSpPr>
              <a:spLocks noChangeShapeType="1"/>
            </p:cNvSpPr>
            <p:nvPr/>
          </p:nvSpPr>
          <p:spPr bwMode="auto">
            <a:xfrm>
              <a:off x="6540368" y="1773238"/>
              <a:ext cx="3143779"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7" name="Text Box 12"/>
            <p:cNvSpPr txBox="1">
              <a:spLocks noChangeArrowheads="1"/>
            </p:cNvSpPr>
            <p:nvPr/>
          </p:nvSpPr>
          <p:spPr bwMode="auto">
            <a:xfrm>
              <a:off x="678113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28" name="Text Box 13"/>
            <p:cNvSpPr txBox="1">
              <a:spLocks noChangeArrowheads="1"/>
            </p:cNvSpPr>
            <p:nvPr/>
          </p:nvSpPr>
          <p:spPr bwMode="auto">
            <a:xfrm>
              <a:off x="174453"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1</a:t>
              </a:r>
              <a:endParaRPr kumimoji="1" lang="en-US" altLang="zh-CN" sz="1800" b="1" dirty="0">
                <a:solidFill>
                  <a:srgbClr val="0000CC"/>
                </a:solidFill>
                <a:latin typeface="+mn-lt"/>
                <a:ea typeface="黑体" pitchFamily="2" charset="-122"/>
              </a:endParaRPr>
            </a:p>
          </p:txBody>
        </p:sp>
        <p:sp>
          <p:nvSpPr>
            <p:cNvPr id="129" name="Text Box 14"/>
            <p:cNvSpPr txBox="1">
              <a:spLocks noChangeArrowheads="1"/>
            </p:cNvSpPr>
            <p:nvPr/>
          </p:nvSpPr>
          <p:spPr bwMode="auto">
            <a:xfrm>
              <a:off x="8481392"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2</a:t>
              </a:r>
              <a:endParaRPr kumimoji="1" lang="en-US" altLang="zh-CN" sz="1800" b="1" dirty="0">
                <a:solidFill>
                  <a:srgbClr val="0000CC"/>
                </a:solidFill>
                <a:latin typeface="+mn-lt"/>
                <a:ea typeface="黑体" pitchFamily="2" charset="-122"/>
              </a:endParaRPr>
            </a:p>
          </p:txBody>
        </p:sp>
        <p:sp>
          <p:nvSpPr>
            <p:cNvPr id="130" name="Line 15"/>
            <p:cNvSpPr>
              <a:spLocks noChangeShapeType="1"/>
            </p:cNvSpPr>
            <p:nvPr/>
          </p:nvSpPr>
          <p:spPr bwMode="auto">
            <a:xfrm>
              <a:off x="3566848" y="1773238"/>
              <a:ext cx="2462742"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31" name="Freeform 16"/>
            <p:cNvSpPr/>
            <p:nvPr/>
          </p:nvSpPr>
          <p:spPr bwMode="auto">
            <a:xfrm flipH="1">
              <a:off x="6540368" y="1239838"/>
              <a:ext cx="254529"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32" name="Freeform 17"/>
            <p:cNvSpPr/>
            <p:nvPr/>
          </p:nvSpPr>
          <p:spPr bwMode="auto">
            <a:xfrm flipH="1">
              <a:off x="3635639" y="1239839"/>
              <a:ext cx="185738" cy="534987"/>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33" name="Text Box 18"/>
            <p:cNvSpPr txBox="1">
              <a:spLocks noChangeArrowheads="1"/>
            </p:cNvSpPr>
            <p:nvPr/>
          </p:nvSpPr>
          <p:spPr bwMode="auto">
            <a:xfrm>
              <a:off x="2768865" y="67945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p>
          </p:txBody>
        </p:sp>
        <p:pic>
          <p:nvPicPr>
            <p:cNvPr id="134"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908" y="496888"/>
              <a:ext cx="92696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5" name="Picture 2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9331" y="985839"/>
              <a:ext cx="835819"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36" name="Picture 2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3169" y="477838"/>
              <a:ext cx="92524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7" name="Picture 2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1290" y="963614"/>
              <a:ext cx="834098"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138" name="AutoShape 23"/>
            <p:cNvSpPr>
              <a:spLocks noChangeArrowheads="1"/>
            </p:cNvSpPr>
            <p:nvPr/>
          </p:nvSpPr>
          <p:spPr bwMode="auto">
            <a:xfrm flipV="1">
              <a:off x="1084633" y="548679"/>
              <a:ext cx="1716909" cy="348258"/>
            </a:xfrm>
            <a:prstGeom prst="wedgeRoundRectCallout">
              <a:avLst>
                <a:gd name="adj1" fmla="val -53217"/>
                <a:gd name="adj2" fmla="val -195611"/>
                <a:gd name="adj3" fmla="val 16667"/>
              </a:avLst>
            </a:prstGeom>
            <a:solidFill>
              <a:srgbClr val="66FFFF"/>
            </a:solidFill>
            <a:ln w="9525">
              <a:solidFill>
                <a:schemeClr val="tx1"/>
              </a:solidFill>
              <a:miter lim="800000"/>
            </a:ln>
            <a:effectLst/>
          </p:spPr>
          <p:txBody>
            <a:bodyPr rot="10800000" wrap="none" anchor="ctr"/>
            <a:lstStyle/>
            <a:p>
              <a:pPr algn="ctr"/>
              <a:r>
                <a:rPr kumimoji="1" lang="en-US" altLang="zh-CN" b="1" dirty="0">
                  <a:solidFill>
                    <a:srgbClr val="0000CC"/>
                  </a:solidFill>
                  <a:ea typeface="黑体" pitchFamily="2" charset="-122"/>
                </a:rPr>
                <a:t>HA </a:t>
              </a:r>
              <a:r>
                <a:rPr kumimoji="1" lang="zh-CN" altLang="en-US" b="1" dirty="0">
                  <a:solidFill>
                    <a:srgbClr val="0000CC"/>
                  </a:solidFill>
                  <a:ea typeface="黑体" pitchFamily="2" charset="-122"/>
                </a:rPr>
                <a:t>为硬件地址</a:t>
              </a:r>
            </a:p>
          </p:txBody>
        </p:sp>
        <p:sp>
          <p:nvSpPr>
            <p:cNvPr id="139" name="Text Box 25"/>
            <p:cNvSpPr txBox="1">
              <a:spLocks noChangeArrowheads="1"/>
            </p:cNvSpPr>
            <p:nvPr/>
          </p:nvSpPr>
          <p:spPr bwMode="auto">
            <a:xfrm>
              <a:off x="5673594" y="68580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路由器 </a:t>
              </a:r>
              <a:r>
                <a:rPr kumimoji="1" lang="en-US" altLang="zh-CN" sz="1800" b="1" dirty="0">
                  <a:solidFill>
                    <a:srgbClr val="0000CC"/>
                  </a:solidFill>
                  <a:latin typeface="+mn-lt"/>
                  <a:ea typeface="黑体" pitchFamily="2" charset="-122"/>
                </a:rPr>
                <a:t>R</a:t>
              </a:r>
              <a:r>
                <a:rPr kumimoji="1" lang="en-US" altLang="zh-CN" sz="1800" b="1" baseline="-25000" dirty="0">
                  <a:solidFill>
                    <a:srgbClr val="0000CC"/>
                  </a:solidFill>
                  <a:latin typeface="+mn-lt"/>
                  <a:ea typeface="黑体" pitchFamily="2" charset="-122"/>
                </a:rPr>
                <a:t>2</a:t>
              </a:r>
            </a:p>
          </p:txBody>
        </p:sp>
        <p:sp>
          <p:nvSpPr>
            <p:cNvPr id="140" name="Text Box 26"/>
            <p:cNvSpPr txBox="1">
              <a:spLocks noChangeArrowheads="1"/>
            </p:cNvSpPr>
            <p:nvPr/>
          </p:nvSpPr>
          <p:spPr bwMode="auto">
            <a:xfrm>
              <a:off x="8726223"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41" name="Text Box 27"/>
            <p:cNvSpPr txBox="1">
              <a:spLocks noChangeArrowheads="1"/>
            </p:cNvSpPr>
            <p:nvPr/>
          </p:nvSpPr>
          <p:spPr bwMode="auto">
            <a:xfrm>
              <a:off x="304404" y="5603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42" name="Text Box 28"/>
            <p:cNvSpPr txBox="1">
              <a:spLocks noChangeArrowheads="1"/>
            </p:cNvSpPr>
            <p:nvPr/>
          </p:nvSpPr>
          <p:spPr bwMode="auto">
            <a:xfrm>
              <a:off x="9061583" y="544513"/>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43" name="Text Box 29"/>
            <p:cNvSpPr txBox="1">
              <a:spLocks noChangeArrowheads="1"/>
            </p:cNvSpPr>
            <p:nvPr/>
          </p:nvSpPr>
          <p:spPr bwMode="auto">
            <a:xfrm>
              <a:off x="132080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44" name="Text Box 30"/>
            <p:cNvSpPr txBox="1">
              <a:spLocks noChangeArrowheads="1"/>
            </p:cNvSpPr>
            <p:nvPr/>
          </p:nvSpPr>
          <p:spPr bwMode="auto">
            <a:xfrm>
              <a:off x="438031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45" name="Text Box 31"/>
            <p:cNvSpPr txBox="1">
              <a:spLocks noChangeArrowheads="1"/>
            </p:cNvSpPr>
            <p:nvPr/>
          </p:nvSpPr>
          <p:spPr bwMode="auto">
            <a:xfrm>
              <a:off x="7644474"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4000" fill="hold" grpId="0" nodeType="afterEffect">
                                  <p:stCondLst>
                                    <p:cond delay="0"/>
                                  </p:stCondLst>
                                  <p:childTnLst>
                                    <p:anim calcmode="discrete" valueType="str">
                                      <p:cBhvr>
                                        <p:cTn id="6" dur="1000" fill="hold"/>
                                        <p:tgtEl>
                                          <p:spTgt spid="220318"/>
                                        </p:tgtEl>
                                        <p:attrNameLst>
                                          <p:attrName>style.visibility</p:attrName>
                                        </p:attrNameLst>
                                      </p:cBhvr>
                                      <p:tavLst>
                                        <p:tav tm="0">
                                          <p:val>
                                            <p:strVal val="hidden"/>
                                          </p:val>
                                        </p:tav>
                                        <p:tav tm="50000">
                                          <p:val>
                                            <p:strVal val="visible"/>
                                          </p:val>
                                        </p:tav>
                                      </p:tavLst>
                                    </p:anim>
                                  </p:childTnLst>
                                </p:cTn>
                              </p:par>
                            </p:childTnLst>
                          </p:cTn>
                        </p:par>
                        <p:par>
                          <p:cTn id="7" fill="hold">
                            <p:stCondLst>
                              <p:cond delay="1000"/>
                            </p:stCondLst>
                            <p:childTnLst>
                              <p:par>
                                <p:cTn id="8" presetID="22" presetClass="entr" presetSubtype="1" fill="hold" grpId="0" nodeType="afterEffect">
                                  <p:stCondLst>
                                    <p:cond delay="0"/>
                                  </p:stCondLst>
                                  <p:childTnLst>
                                    <p:set>
                                      <p:cBhvr>
                                        <p:cTn id="9" dur="1" fill="hold">
                                          <p:stCondLst>
                                            <p:cond delay="0"/>
                                          </p:stCondLst>
                                        </p:cTn>
                                        <p:tgtEl>
                                          <p:spTgt spid="220319"/>
                                        </p:tgtEl>
                                        <p:attrNameLst>
                                          <p:attrName>style.visibility</p:attrName>
                                        </p:attrNameLst>
                                      </p:cBhvr>
                                      <p:to>
                                        <p:strVal val="visible"/>
                                      </p:to>
                                    </p:set>
                                    <p:animEffect transition="in" filter="wipe(up)">
                                      <p:cBhvr>
                                        <p:cTn id="10" dur="1000"/>
                                        <p:tgtEl>
                                          <p:spTgt spid="220319"/>
                                        </p:tgtEl>
                                      </p:cBhvr>
                                    </p:animEffect>
                                  </p:childTnLst>
                                </p:cTn>
                              </p:par>
                            </p:childTnLst>
                          </p:cTn>
                        </p:par>
                        <p:par>
                          <p:cTn id="11" fill="hold">
                            <p:stCondLst>
                              <p:cond delay="2000"/>
                            </p:stCondLst>
                            <p:childTnLst>
                              <p:par>
                                <p:cTn id="12" presetID="22" presetClass="entr" presetSubtype="8" fill="hold" grpId="0" nodeType="afterEffect">
                                  <p:stCondLst>
                                    <p:cond delay="0"/>
                                  </p:stCondLst>
                                  <p:childTnLst>
                                    <p:set>
                                      <p:cBhvr>
                                        <p:cTn id="13" dur="1" fill="hold">
                                          <p:stCondLst>
                                            <p:cond delay="0"/>
                                          </p:stCondLst>
                                        </p:cTn>
                                        <p:tgtEl>
                                          <p:spTgt spid="220321"/>
                                        </p:tgtEl>
                                        <p:attrNameLst>
                                          <p:attrName>style.visibility</p:attrName>
                                        </p:attrNameLst>
                                      </p:cBhvr>
                                      <p:to>
                                        <p:strVal val="visible"/>
                                      </p:to>
                                    </p:set>
                                    <p:animEffect transition="in" filter="wipe(left)">
                                      <p:cBhvr>
                                        <p:cTn id="14" dur="1000"/>
                                        <p:tgtEl>
                                          <p:spTgt spid="220321"/>
                                        </p:tgtEl>
                                      </p:cBhvr>
                                    </p:animEffect>
                                  </p:childTnLst>
                                </p:cTn>
                              </p:par>
                            </p:childTnLst>
                          </p:cTn>
                        </p:par>
                        <p:par>
                          <p:cTn id="15" fill="hold">
                            <p:stCondLst>
                              <p:cond delay="3000"/>
                            </p:stCondLst>
                            <p:childTnLst>
                              <p:par>
                                <p:cTn id="16" presetID="22" presetClass="entr" presetSubtype="4" fill="hold" grpId="0" nodeType="afterEffect">
                                  <p:stCondLst>
                                    <p:cond delay="0"/>
                                  </p:stCondLst>
                                  <p:childTnLst>
                                    <p:set>
                                      <p:cBhvr>
                                        <p:cTn id="17" dur="1" fill="hold">
                                          <p:stCondLst>
                                            <p:cond delay="0"/>
                                          </p:stCondLst>
                                        </p:cTn>
                                        <p:tgtEl>
                                          <p:spTgt spid="220323"/>
                                        </p:tgtEl>
                                        <p:attrNameLst>
                                          <p:attrName>style.visibility</p:attrName>
                                        </p:attrNameLst>
                                      </p:cBhvr>
                                      <p:to>
                                        <p:strVal val="visible"/>
                                      </p:to>
                                    </p:set>
                                    <p:animEffect transition="in" filter="wipe(down)">
                                      <p:cBhvr>
                                        <p:cTn id="18" dur="1000"/>
                                        <p:tgtEl>
                                          <p:spTgt spid="220323"/>
                                        </p:tgtEl>
                                      </p:cBhvr>
                                    </p:animEffect>
                                  </p:childTnLst>
                                </p:cTn>
                              </p:par>
                            </p:childTnLst>
                          </p:cTn>
                        </p:par>
                        <p:par>
                          <p:cTn id="19" fill="hold">
                            <p:stCondLst>
                              <p:cond delay="4000"/>
                            </p:stCondLst>
                            <p:childTnLst>
                              <p:par>
                                <p:cTn id="20" presetID="22" presetClass="entr" presetSubtype="1" fill="hold" grpId="0" nodeType="afterEffect">
                                  <p:stCondLst>
                                    <p:cond delay="0"/>
                                  </p:stCondLst>
                                  <p:childTnLst>
                                    <p:set>
                                      <p:cBhvr>
                                        <p:cTn id="21" dur="1" fill="hold">
                                          <p:stCondLst>
                                            <p:cond delay="0"/>
                                          </p:stCondLst>
                                        </p:cTn>
                                        <p:tgtEl>
                                          <p:spTgt spid="220324"/>
                                        </p:tgtEl>
                                        <p:attrNameLst>
                                          <p:attrName>style.visibility</p:attrName>
                                        </p:attrNameLst>
                                      </p:cBhvr>
                                      <p:to>
                                        <p:strVal val="visible"/>
                                      </p:to>
                                    </p:set>
                                    <p:animEffect transition="in" filter="wipe(up)">
                                      <p:cBhvr>
                                        <p:cTn id="22" dur="1000"/>
                                        <p:tgtEl>
                                          <p:spTgt spid="220324"/>
                                        </p:tgtEl>
                                      </p:cBhvr>
                                    </p:animEffect>
                                  </p:childTnLst>
                                </p:cTn>
                              </p:par>
                            </p:childTnLst>
                          </p:cTn>
                        </p:par>
                        <p:par>
                          <p:cTn id="23" fill="hold">
                            <p:stCondLst>
                              <p:cond delay="5000"/>
                            </p:stCondLst>
                            <p:childTnLst>
                              <p:par>
                                <p:cTn id="24" presetID="22" presetClass="entr" presetSubtype="8" fill="hold" grpId="0" nodeType="afterEffect">
                                  <p:stCondLst>
                                    <p:cond delay="0"/>
                                  </p:stCondLst>
                                  <p:childTnLst>
                                    <p:set>
                                      <p:cBhvr>
                                        <p:cTn id="25" dur="1" fill="hold">
                                          <p:stCondLst>
                                            <p:cond delay="0"/>
                                          </p:stCondLst>
                                        </p:cTn>
                                        <p:tgtEl>
                                          <p:spTgt spid="220325"/>
                                        </p:tgtEl>
                                        <p:attrNameLst>
                                          <p:attrName>style.visibility</p:attrName>
                                        </p:attrNameLst>
                                      </p:cBhvr>
                                      <p:to>
                                        <p:strVal val="visible"/>
                                      </p:to>
                                    </p:set>
                                    <p:animEffect transition="in" filter="wipe(left)">
                                      <p:cBhvr>
                                        <p:cTn id="26" dur="1000"/>
                                        <p:tgtEl>
                                          <p:spTgt spid="220325"/>
                                        </p:tgtEl>
                                      </p:cBhvr>
                                    </p:animEffect>
                                  </p:childTnLst>
                                </p:cTn>
                              </p:par>
                            </p:childTnLst>
                          </p:cTn>
                        </p:par>
                        <p:par>
                          <p:cTn id="27" fill="hold">
                            <p:stCondLst>
                              <p:cond delay="6000"/>
                            </p:stCondLst>
                            <p:childTnLst>
                              <p:par>
                                <p:cTn id="28" presetID="22" presetClass="entr" presetSubtype="4" fill="hold" grpId="0" nodeType="afterEffect">
                                  <p:stCondLst>
                                    <p:cond delay="0"/>
                                  </p:stCondLst>
                                  <p:childTnLst>
                                    <p:set>
                                      <p:cBhvr>
                                        <p:cTn id="29" dur="1" fill="hold">
                                          <p:stCondLst>
                                            <p:cond delay="0"/>
                                          </p:stCondLst>
                                        </p:cTn>
                                        <p:tgtEl>
                                          <p:spTgt spid="220328"/>
                                        </p:tgtEl>
                                        <p:attrNameLst>
                                          <p:attrName>style.visibility</p:attrName>
                                        </p:attrNameLst>
                                      </p:cBhvr>
                                      <p:to>
                                        <p:strVal val="visible"/>
                                      </p:to>
                                    </p:set>
                                    <p:animEffect transition="in" filter="wipe(down)">
                                      <p:cBhvr>
                                        <p:cTn id="30" dur="1000"/>
                                        <p:tgtEl>
                                          <p:spTgt spid="220328"/>
                                        </p:tgtEl>
                                      </p:cBhvr>
                                    </p:animEffect>
                                  </p:childTnLst>
                                </p:cTn>
                              </p:par>
                            </p:childTnLst>
                          </p:cTn>
                        </p:par>
                        <p:par>
                          <p:cTn id="31" fill="hold">
                            <p:stCondLst>
                              <p:cond delay="7000"/>
                            </p:stCondLst>
                            <p:childTnLst>
                              <p:par>
                                <p:cTn id="32" presetID="22" presetClass="entr" presetSubtype="1" fill="hold" grpId="0" nodeType="afterEffect">
                                  <p:stCondLst>
                                    <p:cond delay="0"/>
                                  </p:stCondLst>
                                  <p:childTnLst>
                                    <p:set>
                                      <p:cBhvr>
                                        <p:cTn id="33" dur="1" fill="hold">
                                          <p:stCondLst>
                                            <p:cond delay="0"/>
                                          </p:stCondLst>
                                        </p:cTn>
                                        <p:tgtEl>
                                          <p:spTgt spid="220329"/>
                                        </p:tgtEl>
                                        <p:attrNameLst>
                                          <p:attrName>style.visibility</p:attrName>
                                        </p:attrNameLst>
                                      </p:cBhvr>
                                      <p:to>
                                        <p:strVal val="visible"/>
                                      </p:to>
                                    </p:set>
                                    <p:animEffect transition="in" filter="wipe(up)">
                                      <p:cBhvr>
                                        <p:cTn id="34" dur="1000"/>
                                        <p:tgtEl>
                                          <p:spTgt spid="220329"/>
                                        </p:tgtEl>
                                      </p:cBhvr>
                                    </p:animEffect>
                                  </p:childTnLst>
                                </p:cTn>
                              </p:par>
                            </p:childTnLst>
                          </p:cTn>
                        </p:par>
                        <p:par>
                          <p:cTn id="35" fill="hold">
                            <p:stCondLst>
                              <p:cond delay="8000"/>
                            </p:stCondLst>
                            <p:childTnLst>
                              <p:par>
                                <p:cTn id="36" presetID="22" presetClass="entr" presetSubtype="8" fill="hold" grpId="0" nodeType="afterEffect">
                                  <p:stCondLst>
                                    <p:cond delay="0"/>
                                  </p:stCondLst>
                                  <p:childTnLst>
                                    <p:set>
                                      <p:cBhvr>
                                        <p:cTn id="37" dur="1" fill="hold">
                                          <p:stCondLst>
                                            <p:cond delay="0"/>
                                          </p:stCondLst>
                                        </p:cTn>
                                        <p:tgtEl>
                                          <p:spTgt spid="220330"/>
                                        </p:tgtEl>
                                        <p:attrNameLst>
                                          <p:attrName>style.visibility</p:attrName>
                                        </p:attrNameLst>
                                      </p:cBhvr>
                                      <p:to>
                                        <p:strVal val="visible"/>
                                      </p:to>
                                    </p:set>
                                    <p:animEffect transition="in" filter="wipe(left)">
                                      <p:cBhvr>
                                        <p:cTn id="38" dur="1000"/>
                                        <p:tgtEl>
                                          <p:spTgt spid="220330"/>
                                        </p:tgtEl>
                                      </p:cBhvr>
                                    </p:animEffect>
                                  </p:childTnLst>
                                </p:cTn>
                              </p:par>
                            </p:childTnLst>
                          </p:cTn>
                        </p:par>
                        <p:par>
                          <p:cTn id="39" fill="hold">
                            <p:stCondLst>
                              <p:cond delay="9000"/>
                            </p:stCondLst>
                            <p:childTnLst>
                              <p:par>
                                <p:cTn id="40" presetID="22" presetClass="entr" presetSubtype="4" fill="hold" grpId="0" nodeType="afterEffect">
                                  <p:stCondLst>
                                    <p:cond delay="0"/>
                                  </p:stCondLst>
                                  <p:childTnLst>
                                    <p:set>
                                      <p:cBhvr>
                                        <p:cTn id="41" dur="1" fill="hold">
                                          <p:stCondLst>
                                            <p:cond delay="0"/>
                                          </p:stCondLst>
                                        </p:cTn>
                                        <p:tgtEl>
                                          <p:spTgt spid="220331"/>
                                        </p:tgtEl>
                                        <p:attrNameLst>
                                          <p:attrName>style.visibility</p:attrName>
                                        </p:attrNameLst>
                                      </p:cBhvr>
                                      <p:to>
                                        <p:strVal val="visible"/>
                                      </p:to>
                                    </p:set>
                                    <p:animEffect transition="in" filter="wipe(down)">
                                      <p:cBhvr>
                                        <p:cTn id="42" dur="1000"/>
                                        <p:tgtEl>
                                          <p:spTgt spid="22033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0318" grpId="0" bldLvl="0" animBg="1"/>
      <p:bldP spid="220319" grpId="0" bldLvl="0" animBg="1"/>
      <p:bldP spid="220321" grpId="0" bldLvl="0" animBg="1"/>
      <p:bldP spid="220323" grpId="0" bldLvl="0" animBg="1"/>
      <p:bldP spid="220324" grpId="0" bldLvl="0" animBg="1"/>
      <p:bldP spid="220325" grpId="0" bldLvl="0" animBg="1"/>
      <p:bldP spid="220328" grpId="0" bldLvl="0" animBg="1"/>
      <p:bldP spid="220329" grpId="0" bldLvl="0" animBg="1"/>
      <p:bldP spid="220330" grpId="0" bldLvl="0" animBg="1"/>
      <p:bldP spid="220331" grpId="0" bldLvl="0" animBg="1"/>
    </p:bldLst>
  </p:timing>
</p:sld>
</file>

<file path=ppt/slides/slide25.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5787" name="Text Box 107"/>
          <p:cNvSpPr txBox="1">
            <a:spLocks noChangeArrowheads="1"/>
          </p:cNvSpPr>
          <p:nvPr/>
        </p:nvSpPr>
        <p:spPr bwMode="auto">
          <a:xfrm>
            <a:off x="2576736" y="44450"/>
            <a:ext cx="5934510" cy="523220"/>
          </a:xfrm>
          <a:prstGeom prst="rect">
            <a:avLst/>
          </a:prstGeom>
          <a:solidFill>
            <a:srgbClr val="FFFF00"/>
          </a:solidFill>
          <a:ln w="9525">
            <a:solidFill>
              <a:srgbClr val="333399"/>
            </a:solidFill>
            <a:miter lim="800000"/>
          </a:ln>
          <a:effectLst/>
        </p:spPr>
        <p:txBody>
          <a:bodyPr wrap="none">
            <a:spAutoFit/>
          </a:bodyPr>
          <a:lstStyle>
            <a:defPPr>
              <a:defRPr lang="en-US"/>
            </a:defPPr>
            <a:lvl1pPr>
              <a:defRPr sz="2800" b="1">
                <a:solidFill>
                  <a:srgbClr val="000099"/>
                </a:solidFill>
                <a:latin typeface="+mn-lt"/>
                <a:ea typeface="黑体" pitchFamily="2" charset="-122"/>
              </a:defRPr>
            </a:lvl1pPr>
          </a:lstStyle>
          <a:p>
            <a:r>
              <a:rPr lang="zh-CN" altLang="en-US"/>
              <a:t>从虚拟的 </a:t>
            </a:r>
            <a:r>
              <a:rPr lang="en-US" altLang="zh-CN"/>
              <a:t>IP </a:t>
            </a:r>
            <a:r>
              <a:rPr lang="zh-CN" altLang="en-US"/>
              <a:t>层上看 </a:t>
            </a:r>
            <a:r>
              <a:rPr lang="en-US" altLang="zh-CN"/>
              <a:t>IP </a:t>
            </a:r>
            <a:r>
              <a:rPr lang="zh-CN" altLang="en-US"/>
              <a:t>数据报的流动</a:t>
            </a:r>
          </a:p>
        </p:txBody>
      </p:sp>
      <p:grpSp>
        <p:nvGrpSpPr>
          <p:cNvPr id="111" name="组合 110"/>
          <p:cNvGrpSpPr/>
          <p:nvPr/>
        </p:nvGrpSpPr>
        <p:grpSpPr>
          <a:xfrm>
            <a:off x="104908" y="116632"/>
            <a:ext cx="9663509" cy="1658194"/>
            <a:chOff x="104908" y="116632"/>
            <a:chExt cx="9663509" cy="1658194"/>
          </a:xfrm>
        </p:grpSpPr>
        <p:sp>
          <p:nvSpPr>
            <p:cNvPr id="112" name="Freeform 2"/>
            <p:cNvSpPr/>
            <p:nvPr/>
          </p:nvSpPr>
          <p:spPr bwMode="auto">
            <a:xfrm>
              <a:off x="2801542" y="1239838"/>
              <a:ext cx="270007"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3" name="Freeform 3"/>
            <p:cNvSpPr/>
            <p:nvPr/>
          </p:nvSpPr>
          <p:spPr bwMode="auto">
            <a:xfrm>
              <a:off x="5775061" y="1239838"/>
              <a:ext cx="184018" cy="531812"/>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4" name="Line 4"/>
            <p:cNvSpPr>
              <a:spLocks noChangeShapeType="1"/>
            </p:cNvSpPr>
            <p:nvPr/>
          </p:nvSpPr>
          <p:spPr bwMode="auto">
            <a:xfrm rot="-5400000">
              <a:off x="907520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5" name="Line 5"/>
            <p:cNvSpPr>
              <a:spLocks noChangeShapeType="1"/>
            </p:cNvSpPr>
            <p:nvPr/>
          </p:nvSpPr>
          <p:spPr bwMode="auto">
            <a:xfrm rot="-5400000">
              <a:off x="24235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6" name="Line 6"/>
            <p:cNvSpPr>
              <a:spLocks noChangeShapeType="1"/>
            </p:cNvSpPr>
            <p:nvPr/>
          </p:nvSpPr>
          <p:spPr bwMode="auto">
            <a:xfrm>
              <a:off x="252811" y="1773238"/>
              <a:ext cx="280326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7" name="Text Box 7"/>
            <p:cNvSpPr txBox="1">
              <a:spLocks noChangeArrowheads="1"/>
            </p:cNvSpPr>
            <p:nvPr/>
          </p:nvSpPr>
          <p:spPr bwMode="auto">
            <a:xfrm>
              <a:off x="529696"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18" name="Text Box 8"/>
            <p:cNvSpPr txBox="1">
              <a:spLocks noChangeArrowheads="1"/>
            </p:cNvSpPr>
            <p:nvPr/>
          </p:nvSpPr>
          <p:spPr bwMode="auto">
            <a:xfrm>
              <a:off x="5180012"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19" name="Text Box 9"/>
            <p:cNvSpPr txBox="1">
              <a:spLocks noChangeArrowheads="1"/>
            </p:cNvSpPr>
            <p:nvPr/>
          </p:nvSpPr>
          <p:spPr bwMode="auto">
            <a:xfrm>
              <a:off x="380761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20" name="Text Box 10"/>
            <p:cNvSpPr txBox="1">
              <a:spLocks noChangeArrowheads="1"/>
            </p:cNvSpPr>
            <p:nvPr/>
          </p:nvSpPr>
          <p:spPr bwMode="auto">
            <a:xfrm>
              <a:off x="2206494"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21" name="Line 11"/>
            <p:cNvSpPr>
              <a:spLocks noChangeShapeType="1"/>
            </p:cNvSpPr>
            <p:nvPr/>
          </p:nvSpPr>
          <p:spPr bwMode="auto">
            <a:xfrm>
              <a:off x="6540368" y="1773238"/>
              <a:ext cx="3143779"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2" name="Text Box 12"/>
            <p:cNvSpPr txBox="1">
              <a:spLocks noChangeArrowheads="1"/>
            </p:cNvSpPr>
            <p:nvPr/>
          </p:nvSpPr>
          <p:spPr bwMode="auto">
            <a:xfrm>
              <a:off x="678113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23" name="Text Box 13"/>
            <p:cNvSpPr txBox="1">
              <a:spLocks noChangeArrowheads="1"/>
            </p:cNvSpPr>
            <p:nvPr/>
          </p:nvSpPr>
          <p:spPr bwMode="auto">
            <a:xfrm>
              <a:off x="174453"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1</a:t>
              </a:r>
              <a:endParaRPr kumimoji="1" lang="en-US" altLang="zh-CN" sz="1800" b="1" dirty="0">
                <a:solidFill>
                  <a:srgbClr val="0000CC"/>
                </a:solidFill>
                <a:latin typeface="+mn-lt"/>
                <a:ea typeface="黑体" pitchFamily="2" charset="-122"/>
              </a:endParaRPr>
            </a:p>
          </p:txBody>
        </p:sp>
        <p:sp>
          <p:nvSpPr>
            <p:cNvPr id="124" name="Text Box 14"/>
            <p:cNvSpPr txBox="1">
              <a:spLocks noChangeArrowheads="1"/>
            </p:cNvSpPr>
            <p:nvPr/>
          </p:nvSpPr>
          <p:spPr bwMode="auto">
            <a:xfrm>
              <a:off x="8481392"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2</a:t>
              </a:r>
              <a:endParaRPr kumimoji="1" lang="en-US" altLang="zh-CN" sz="1800" b="1" dirty="0">
                <a:solidFill>
                  <a:srgbClr val="0000CC"/>
                </a:solidFill>
                <a:latin typeface="+mn-lt"/>
                <a:ea typeface="黑体" pitchFamily="2" charset="-122"/>
              </a:endParaRPr>
            </a:p>
          </p:txBody>
        </p:sp>
        <p:sp>
          <p:nvSpPr>
            <p:cNvPr id="125" name="Line 15"/>
            <p:cNvSpPr>
              <a:spLocks noChangeShapeType="1"/>
            </p:cNvSpPr>
            <p:nvPr/>
          </p:nvSpPr>
          <p:spPr bwMode="auto">
            <a:xfrm>
              <a:off x="3566848" y="1773238"/>
              <a:ext cx="2462742"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6" name="Freeform 16"/>
            <p:cNvSpPr/>
            <p:nvPr/>
          </p:nvSpPr>
          <p:spPr bwMode="auto">
            <a:xfrm flipH="1">
              <a:off x="6540368" y="1239838"/>
              <a:ext cx="254529"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7" name="Freeform 17"/>
            <p:cNvSpPr/>
            <p:nvPr/>
          </p:nvSpPr>
          <p:spPr bwMode="auto">
            <a:xfrm flipH="1">
              <a:off x="3635639" y="1239839"/>
              <a:ext cx="185738" cy="534987"/>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8" name="Text Box 18"/>
            <p:cNvSpPr txBox="1">
              <a:spLocks noChangeArrowheads="1"/>
            </p:cNvSpPr>
            <p:nvPr/>
          </p:nvSpPr>
          <p:spPr bwMode="auto">
            <a:xfrm>
              <a:off x="2768865" y="67945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p>
          </p:txBody>
        </p:sp>
        <p:pic>
          <p:nvPicPr>
            <p:cNvPr id="129"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908" y="496888"/>
              <a:ext cx="92696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0" name="Picture 2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9331" y="985839"/>
              <a:ext cx="835819"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31" name="Picture 2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3169" y="477838"/>
              <a:ext cx="92524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2" name="Picture 2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1290" y="963614"/>
              <a:ext cx="834098"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133" name="AutoShape 23"/>
            <p:cNvSpPr>
              <a:spLocks noChangeArrowheads="1"/>
            </p:cNvSpPr>
            <p:nvPr/>
          </p:nvSpPr>
          <p:spPr bwMode="auto">
            <a:xfrm flipV="1">
              <a:off x="1084633" y="548679"/>
              <a:ext cx="1716909" cy="348258"/>
            </a:xfrm>
            <a:prstGeom prst="wedgeRoundRectCallout">
              <a:avLst>
                <a:gd name="adj1" fmla="val -53217"/>
                <a:gd name="adj2" fmla="val -195611"/>
                <a:gd name="adj3" fmla="val 16667"/>
              </a:avLst>
            </a:prstGeom>
            <a:solidFill>
              <a:srgbClr val="66FFFF"/>
            </a:solidFill>
            <a:ln w="9525">
              <a:solidFill>
                <a:schemeClr val="tx1"/>
              </a:solidFill>
              <a:miter lim="800000"/>
            </a:ln>
            <a:effectLst/>
          </p:spPr>
          <p:txBody>
            <a:bodyPr rot="10800000" wrap="none" anchor="ctr"/>
            <a:lstStyle/>
            <a:p>
              <a:pPr algn="ctr"/>
              <a:r>
                <a:rPr kumimoji="1" lang="en-US" altLang="zh-CN" b="1" dirty="0">
                  <a:solidFill>
                    <a:srgbClr val="0000CC"/>
                  </a:solidFill>
                  <a:ea typeface="黑体" pitchFamily="2" charset="-122"/>
                </a:rPr>
                <a:t>HA </a:t>
              </a:r>
              <a:r>
                <a:rPr kumimoji="1" lang="zh-CN" altLang="en-US" b="1" dirty="0">
                  <a:solidFill>
                    <a:srgbClr val="0000CC"/>
                  </a:solidFill>
                  <a:ea typeface="黑体" pitchFamily="2" charset="-122"/>
                </a:rPr>
                <a:t>为硬件地址</a:t>
              </a:r>
            </a:p>
          </p:txBody>
        </p:sp>
        <p:sp>
          <p:nvSpPr>
            <p:cNvPr id="134" name="Text Box 25"/>
            <p:cNvSpPr txBox="1">
              <a:spLocks noChangeArrowheads="1"/>
            </p:cNvSpPr>
            <p:nvPr/>
          </p:nvSpPr>
          <p:spPr bwMode="auto">
            <a:xfrm>
              <a:off x="5673594" y="68580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路由器 </a:t>
              </a:r>
              <a:r>
                <a:rPr kumimoji="1" lang="en-US" altLang="zh-CN" sz="1800" b="1" dirty="0">
                  <a:solidFill>
                    <a:srgbClr val="0000CC"/>
                  </a:solidFill>
                  <a:latin typeface="+mn-lt"/>
                  <a:ea typeface="黑体" pitchFamily="2" charset="-122"/>
                </a:rPr>
                <a:t>R</a:t>
              </a:r>
              <a:r>
                <a:rPr kumimoji="1" lang="en-US" altLang="zh-CN" sz="1800" b="1" baseline="-25000" dirty="0">
                  <a:solidFill>
                    <a:srgbClr val="0000CC"/>
                  </a:solidFill>
                  <a:latin typeface="+mn-lt"/>
                  <a:ea typeface="黑体" pitchFamily="2" charset="-122"/>
                </a:rPr>
                <a:t>2</a:t>
              </a:r>
            </a:p>
          </p:txBody>
        </p:sp>
        <p:sp>
          <p:nvSpPr>
            <p:cNvPr id="135" name="Text Box 26"/>
            <p:cNvSpPr txBox="1">
              <a:spLocks noChangeArrowheads="1"/>
            </p:cNvSpPr>
            <p:nvPr/>
          </p:nvSpPr>
          <p:spPr bwMode="auto">
            <a:xfrm>
              <a:off x="8726223"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36" name="Text Box 27"/>
            <p:cNvSpPr txBox="1">
              <a:spLocks noChangeArrowheads="1"/>
            </p:cNvSpPr>
            <p:nvPr/>
          </p:nvSpPr>
          <p:spPr bwMode="auto">
            <a:xfrm>
              <a:off x="304404" y="5603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37" name="Text Box 28"/>
            <p:cNvSpPr txBox="1">
              <a:spLocks noChangeArrowheads="1"/>
            </p:cNvSpPr>
            <p:nvPr/>
          </p:nvSpPr>
          <p:spPr bwMode="auto">
            <a:xfrm>
              <a:off x="9061583" y="544513"/>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38" name="Text Box 29"/>
            <p:cNvSpPr txBox="1">
              <a:spLocks noChangeArrowheads="1"/>
            </p:cNvSpPr>
            <p:nvPr/>
          </p:nvSpPr>
          <p:spPr bwMode="auto">
            <a:xfrm>
              <a:off x="132080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39" name="Text Box 30"/>
            <p:cNvSpPr txBox="1">
              <a:spLocks noChangeArrowheads="1"/>
            </p:cNvSpPr>
            <p:nvPr/>
          </p:nvSpPr>
          <p:spPr bwMode="auto">
            <a:xfrm>
              <a:off x="438031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40" name="Text Box 31"/>
            <p:cNvSpPr txBox="1">
              <a:spLocks noChangeArrowheads="1"/>
            </p:cNvSpPr>
            <p:nvPr/>
          </p:nvSpPr>
          <p:spPr bwMode="auto">
            <a:xfrm>
              <a:off x="7644474"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grpSp>
      <p:grpSp>
        <p:nvGrpSpPr>
          <p:cNvPr id="141" name="组合 140"/>
          <p:cNvGrpSpPr/>
          <p:nvPr/>
        </p:nvGrpSpPr>
        <p:grpSpPr>
          <a:xfrm>
            <a:off x="39556" y="2035176"/>
            <a:ext cx="9881923" cy="4352369"/>
            <a:chOff x="39556" y="2035176"/>
            <a:chExt cx="9881923" cy="4352369"/>
          </a:xfrm>
        </p:grpSpPr>
        <p:sp>
          <p:nvSpPr>
            <p:cNvPr id="142"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3"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4" name="Line 79"/>
            <p:cNvSpPr>
              <a:spLocks noChangeShapeType="1"/>
            </p:cNvSpPr>
            <p:nvPr/>
          </p:nvSpPr>
          <p:spPr bwMode="auto">
            <a:xfrm rot="-54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5" name="Line 80"/>
            <p:cNvSpPr>
              <a:spLocks noChangeShapeType="1"/>
            </p:cNvSpPr>
            <p:nvPr/>
          </p:nvSpPr>
          <p:spPr bwMode="auto">
            <a:xfrm rot="-54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6"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7"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8"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9"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150" name="Group 85"/>
            <p:cNvGrpSpPr/>
            <p:nvPr/>
          </p:nvGrpSpPr>
          <p:grpSpPr bwMode="auto">
            <a:xfrm>
              <a:off x="39556" y="2420938"/>
              <a:ext cx="9881923" cy="2438400"/>
              <a:chOff x="96" y="1056"/>
              <a:chExt cx="5472" cy="1536"/>
            </a:xfrm>
            <a:solidFill>
              <a:srgbClr val="FFFF66"/>
            </a:solidFill>
          </p:grpSpPr>
          <p:sp>
            <p:nvSpPr>
              <p:cNvPr id="209"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0"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1"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2"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3"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4"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5"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6"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151"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152" name="Group 95"/>
            <p:cNvGrpSpPr/>
            <p:nvPr/>
          </p:nvGrpSpPr>
          <p:grpSpPr bwMode="auto">
            <a:xfrm>
              <a:off x="247650" y="2420938"/>
              <a:ext cx="742950" cy="1447800"/>
              <a:chOff x="672" y="528"/>
              <a:chExt cx="432" cy="912"/>
            </a:xfrm>
          </p:grpSpPr>
          <p:sp>
            <p:nvSpPr>
              <p:cNvPr id="206"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7"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8"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53"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54"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55"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56"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57"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58"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59"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60"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61"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62"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63"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64"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65"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66"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67"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sp>
          <p:nvSpPr>
            <p:cNvPr id="168"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nvGrpSpPr>
            <p:cNvPr id="169" name="Group 115"/>
            <p:cNvGrpSpPr/>
            <p:nvPr/>
          </p:nvGrpSpPr>
          <p:grpSpPr bwMode="auto">
            <a:xfrm>
              <a:off x="8832850" y="2420938"/>
              <a:ext cx="742950" cy="1447800"/>
              <a:chOff x="672" y="528"/>
              <a:chExt cx="432" cy="912"/>
            </a:xfrm>
          </p:grpSpPr>
          <p:sp>
            <p:nvSpPr>
              <p:cNvPr id="203"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4"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5"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70"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71"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72"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73"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4"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5"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6"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77"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8"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9"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80"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nvGrpSpPr>
            <p:cNvPr id="181" name="Group 130"/>
            <p:cNvGrpSpPr/>
            <p:nvPr/>
          </p:nvGrpSpPr>
          <p:grpSpPr bwMode="auto">
            <a:xfrm>
              <a:off x="1238250" y="3154363"/>
              <a:ext cx="1568450" cy="381000"/>
              <a:chOff x="1632" y="2688"/>
              <a:chExt cx="912" cy="240"/>
            </a:xfrm>
          </p:grpSpPr>
          <p:sp>
            <p:nvSpPr>
              <p:cNvPr id="201"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202"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2" name="Group 133"/>
            <p:cNvGrpSpPr/>
            <p:nvPr/>
          </p:nvGrpSpPr>
          <p:grpSpPr bwMode="auto">
            <a:xfrm>
              <a:off x="4044950" y="3154363"/>
              <a:ext cx="1568450" cy="381000"/>
              <a:chOff x="1632" y="2688"/>
              <a:chExt cx="912" cy="240"/>
            </a:xfrm>
          </p:grpSpPr>
          <p:sp>
            <p:nvSpPr>
              <p:cNvPr id="199"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200"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3" name="Group 136"/>
            <p:cNvGrpSpPr/>
            <p:nvPr/>
          </p:nvGrpSpPr>
          <p:grpSpPr bwMode="auto">
            <a:xfrm>
              <a:off x="7016750" y="3154363"/>
              <a:ext cx="1568450" cy="381000"/>
              <a:chOff x="1632" y="2688"/>
              <a:chExt cx="912" cy="240"/>
            </a:xfrm>
          </p:grpSpPr>
          <p:sp>
            <p:nvSpPr>
              <p:cNvPr id="197"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98"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4" name="Group 139"/>
            <p:cNvGrpSpPr/>
            <p:nvPr/>
          </p:nvGrpSpPr>
          <p:grpSpPr bwMode="auto">
            <a:xfrm>
              <a:off x="660400" y="5592763"/>
              <a:ext cx="2146300" cy="381000"/>
              <a:chOff x="480" y="3120"/>
              <a:chExt cx="1248" cy="240"/>
            </a:xfrm>
          </p:grpSpPr>
          <p:sp>
            <p:nvSpPr>
              <p:cNvPr id="195"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p>
            </p:txBody>
          </p:sp>
          <p:sp>
            <p:nvSpPr>
              <p:cNvPr id="196"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5" name="Group 142"/>
            <p:cNvGrpSpPr/>
            <p:nvPr/>
          </p:nvGrpSpPr>
          <p:grpSpPr bwMode="auto">
            <a:xfrm>
              <a:off x="3797300" y="5592763"/>
              <a:ext cx="2146300" cy="381000"/>
              <a:chOff x="480" y="3120"/>
              <a:chExt cx="1248" cy="240"/>
            </a:xfrm>
          </p:grpSpPr>
          <p:sp>
            <p:nvSpPr>
              <p:cNvPr id="193"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194"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6" name="Group 145"/>
            <p:cNvGrpSpPr/>
            <p:nvPr/>
          </p:nvGrpSpPr>
          <p:grpSpPr bwMode="auto">
            <a:xfrm>
              <a:off x="6934200" y="5592763"/>
              <a:ext cx="2146300" cy="381000"/>
              <a:chOff x="480" y="3120"/>
              <a:chExt cx="1248" cy="240"/>
            </a:xfrm>
          </p:grpSpPr>
          <p:sp>
            <p:nvSpPr>
              <p:cNvPr id="191"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192"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87"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88"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89"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190"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 </a:t>
              </a:r>
              <a:r>
                <a:rPr kumimoji="1" lang="zh-CN" altLang="en-US" sz="1800" b="1">
                  <a:solidFill>
                    <a:srgbClr val="0000CC"/>
                  </a:solidFill>
                  <a:latin typeface="+mn-lt"/>
                  <a:ea typeface="黑体" pitchFamily="2" charset="-122"/>
                </a:rPr>
                <a:t>数据报</a:t>
              </a:r>
            </a:p>
          </p:txBody>
        </p:sp>
      </p:grpSp>
      <p:sp>
        <p:nvSpPr>
          <p:cNvPr id="455797" name="Line 117"/>
          <p:cNvSpPr>
            <a:spLocks noChangeShapeType="1"/>
          </p:cNvSpPr>
          <p:nvPr/>
        </p:nvSpPr>
        <p:spPr bwMode="auto">
          <a:xfrm>
            <a:off x="662121" y="3500438"/>
            <a:ext cx="2574528"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455798" name="Line 118"/>
          <p:cNvSpPr>
            <a:spLocks noChangeShapeType="1"/>
          </p:cNvSpPr>
          <p:nvPr/>
        </p:nvSpPr>
        <p:spPr bwMode="auto">
          <a:xfrm>
            <a:off x="3470539" y="3500438"/>
            <a:ext cx="2574529"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455799" name="Line 119"/>
          <p:cNvSpPr>
            <a:spLocks noChangeShapeType="1"/>
          </p:cNvSpPr>
          <p:nvPr/>
        </p:nvSpPr>
        <p:spPr bwMode="auto">
          <a:xfrm>
            <a:off x="6435460" y="3500438"/>
            <a:ext cx="2574529"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3000" fill="hold" grpId="0" nodeType="afterEffect">
                                  <p:stCondLst>
                                    <p:cond delay="0"/>
                                  </p:stCondLst>
                                  <p:childTnLst>
                                    <p:anim calcmode="discrete" valueType="str">
                                      <p:cBhvr>
                                        <p:cTn id="6" dur="1000" fill="hold"/>
                                        <p:tgtEl>
                                          <p:spTgt spid="455787"/>
                                        </p:tgtEl>
                                        <p:attrNameLst>
                                          <p:attrName>style.visibility</p:attrName>
                                        </p:attrNameLst>
                                      </p:cBhvr>
                                      <p:tavLst>
                                        <p:tav tm="0">
                                          <p:val>
                                            <p:strVal val="hidden"/>
                                          </p:val>
                                        </p:tav>
                                        <p:tav tm="50000">
                                          <p:val>
                                            <p:strVal val="visible"/>
                                          </p:val>
                                        </p:tav>
                                      </p:tavLst>
                                    </p:anim>
                                  </p:childTnLst>
                                </p:cTn>
                              </p:par>
                            </p:childTnLst>
                          </p:cTn>
                        </p:par>
                        <p:par>
                          <p:cTn id="7" fill="hold">
                            <p:stCondLst>
                              <p:cond delay="1000"/>
                            </p:stCondLst>
                            <p:childTnLst>
                              <p:par>
                                <p:cTn id="8" presetID="22" presetClass="entr" presetSubtype="8" fill="hold" grpId="0" nodeType="afterEffect">
                                  <p:stCondLst>
                                    <p:cond delay="0"/>
                                  </p:stCondLst>
                                  <p:childTnLst>
                                    <p:set>
                                      <p:cBhvr>
                                        <p:cTn id="9" dur="1" fill="hold">
                                          <p:stCondLst>
                                            <p:cond delay="0"/>
                                          </p:stCondLst>
                                        </p:cTn>
                                        <p:tgtEl>
                                          <p:spTgt spid="455797"/>
                                        </p:tgtEl>
                                        <p:attrNameLst>
                                          <p:attrName>style.visibility</p:attrName>
                                        </p:attrNameLst>
                                      </p:cBhvr>
                                      <p:to>
                                        <p:strVal val="visible"/>
                                      </p:to>
                                    </p:set>
                                    <p:animEffect transition="in" filter="wipe(left)">
                                      <p:cBhvr>
                                        <p:cTn id="10" dur="1000"/>
                                        <p:tgtEl>
                                          <p:spTgt spid="455797"/>
                                        </p:tgtEl>
                                      </p:cBhvr>
                                    </p:animEffect>
                                  </p:childTnLst>
                                </p:cTn>
                              </p:par>
                            </p:childTnLst>
                          </p:cTn>
                        </p:par>
                        <p:par>
                          <p:cTn id="11" fill="hold">
                            <p:stCondLst>
                              <p:cond delay="2000"/>
                            </p:stCondLst>
                            <p:childTnLst>
                              <p:par>
                                <p:cTn id="12" presetID="22" presetClass="entr" presetSubtype="8" fill="hold" grpId="0" nodeType="afterEffect">
                                  <p:stCondLst>
                                    <p:cond delay="500"/>
                                  </p:stCondLst>
                                  <p:childTnLst>
                                    <p:set>
                                      <p:cBhvr>
                                        <p:cTn id="13" dur="1" fill="hold">
                                          <p:stCondLst>
                                            <p:cond delay="0"/>
                                          </p:stCondLst>
                                        </p:cTn>
                                        <p:tgtEl>
                                          <p:spTgt spid="455798"/>
                                        </p:tgtEl>
                                        <p:attrNameLst>
                                          <p:attrName>style.visibility</p:attrName>
                                        </p:attrNameLst>
                                      </p:cBhvr>
                                      <p:to>
                                        <p:strVal val="visible"/>
                                      </p:to>
                                    </p:set>
                                    <p:animEffect transition="in" filter="wipe(left)">
                                      <p:cBhvr>
                                        <p:cTn id="14" dur="1000"/>
                                        <p:tgtEl>
                                          <p:spTgt spid="455798"/>
                                        </p:tgtEl>
                                      </p:cBhvr>
                                    </p:animEffect>
                                  </p:childTnLst>
                                </p:cTn>
                              </p:par>
                            </p:childTnLst>
                          </p:cTn>
                        </p:par>
                        <p:par>
                          <p:cTn id="15" fill="hold">
                            <p:stCondLst>
                              <p:cond delay="3500"/>
                            </p:stCondLst>
                            <p:childTnLst>
                              <p:par>
                                <p:cTn id="16" presetID="22" presetClass="entr" presetSubtype="8" fill="hold" grpId="0" nodeType="afterEffect">
                                  <p:stCondLst>
                                    <p:cond delay="500"/>
                                  </p:stCondLst>
                                  <p:childTnLst>
                                    <p:set>
                                      <p:cBhvr>
                                        <p:cTn id="17" dur="1" fill="hold">
                                          <p:stCondLst>
                                            <p:cond delay="0"/>
                                          </p:stCondLst>
                                        </p:cTn>
                                        <p:tgtEl>
                                          <p:spTgt spid="455799"/>
                                        </p:tgtEl>
                                        <p:attrNameLst>
                                          <p:attrName>style.visibility</p:attrName>
                                        </p:attrNameLst>
                                      </p:cBhvr>
                                      <p:to>
                                        <p:strVal val="visible"/>
                                      </p:to>
                                    </p:set>
                                    <p:animEffect transition="in" filter="wipe(left)">
                                      <p:cBhvr>
                                        <p:cTn id="18" dur="1000"/>
                                        <p:tgtEl>
                                          <p:spTgt spid="45579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5787" grpId="0" bldLvl="0" animBg="1"/>
      <p:bldP spid="455797" grpId="0" bldLvl="0" animBg="1"/>
      <p:bldP spid="455798" grpId="0" bldLvl="0" animBg="1"/>
      <p:bldP spid="455799" grpId="0" bldLvl="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7835" name="Text Box 107"/>
          <p:cNvSpPr txBox="1">
            <a:spLocks noChangeArrowheads="1"/>
          </p:cNvSpPr>
          <p:nvPr/>
        </p:nvSpPr>
        <p:spPr bwMode="auto">
          <a:xfrm>
            <a:off x="2952618" y="52389"/>
            <a:ext cx="4448654" cy="523220"/>
          </a:xfrm>
          <a:prstGeom prst="rect">
            <a:avLst/>
          </a:prstGeom>
          <a:solidFill>
            <a:srgbClr val="FFFF00"/>
          </a:solidFill>
          <a:ln w="9525">
            <a:solidFill>
              <a:srgbClr val="333399"/>
            </a:solidFill>
            <a:miter lim="800000"/>
          </a:ln>
          <a:effectLst/>
        </p:spPr>
        <p:txBody>
          <a:bodyPr wrap="none">
            <a:spAutoFit/>
          </a:bodyPr>
          <a:lstStyle>
            <a:defPPr>
              <a:defRPr lang="en-US"/>
            </a:defPPr>
            <a:lvl1pPr>
              <a:defRPr sz="2800" b="1">
                <a:solidFill>
                  <a:srgbClr val="000099"/>
                </a:solidFill>
                <a:latin typeface="+mn-lt"/>
                <a:ea typeface="黑体" pitchFamily="2" charset="-122"/>
              </a:defRPr>
            </a:lvl1pPr>
          </a:lstStyle>
          <a:p>
            <a:r>
              <a:rPr lang="zh-CN" altLang="en-US"/>
              <a:t>在链路上看 </a:t>
            </a:r>
            <a:r>
              <a:rPr lang="en-US" altLang="zh-CN"/>
              <a:t>MAC </a:t>
            </a:r>
            <a:r>
              <a:rPr lang="zh-CN" altLang="en-US"/>
              <a:t>帧的流动</a:t>
            </a:r>
          </a:p>
        </p:txBody>
      </p:sp>
      <p:grpSp>
        <p:nvGrpSpPr>
          <p:cNvPr id="111" name="组合 110"/>
          <p:cNvGrpSpPr/>
          <p:nvPr/>
        </p:nvGrpSpPr>
        <p:grpSpPr>
          <a:xfrm>
            <a:off x="104908" y="116632"/>
            <a:ext cx="9663509" cy="1658194"/>
            <a:chOff x="104908" y="116632"/>
            <a:chExt cx="9663509" cy="1658194"/>
          </a:xfrm>
        </p:grpSpPr>
        <p:sp>
          <p:nvSpPr>
            <p:cNvPr id="112" name="Freeform 2"/>
            <p:cNvSpPr/>
            <p:nvPr/>
          </p:nvSpPr>
          <p:spPr bwMode="auto">
            <a:xfrm>
              <a:off x="2801542" y="1239838"/>
              <a:ext cx="270007"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3" name="Freeform 3"/>
            <p:cNvSpPr/>
            <p:nvPr/>
          </p:nvSpPr>
          <p:spPr bwMode="auto">
            <a:xfrm>
              <a:off x="5775061" y="1239838"/>
              <a:ext cx="184018" cy="531812"/>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4" name="Line 4"/>
            <p:cNvSpPr>
              <a:spLocks noChangeShapeType="1"/>
            </p:cNvSpPr>
            <p:nvPr/>
          </p:nvSpPr>
          <p:spPr bwMode="auto">
            <a:xfrm rot="-5400000">
              <a:off x="907520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5" name="Line 5"/>
            <p:cNvSpPr>
              <a:spLocks noChangeShapeType="1"/>
            </p:cNvSpPr>
            <p:nvPr/>
          </p:nvSpPr>
          <p:spPr bwMode="auto">
            <a:xfrm rot="-5400000">
              <a:off x="242359" y="1504818"/>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6" name="Line 6"/>
            <p:cNvSpPr>
              <a:spLocks noChangeShapeType="1"/>
            </p:cNvSpPr>
            <p:nvPr/>
          </p:nvSpPr>
          <p:spPr bwMode="auto">
            <a:xfrm>
              <a:off x="252811" y="1773238"/>
              <a:ext cx="280326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7" name="Text Box 7"/>
            <p:cNvSpPr txBox="1">
              <a:spLocks noChangeArrowheads="1"/>
            </p:cNvSpPr>
            <p:nvPr/>
          </p:nvSpPr>
          <p:spPr bwMode="auto">
            <a:xfrm>
              <a:off x="529696"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18" name="Text Box 8"/>
            <p:cNvSpPr txBox="1">
              <a:spLocks noChangeArrowheads="1"/>
            </p:cNvSpPr>
            <p:nvPr/>
          </p:nvSpPr>
          <p:spPr bwMode="auto">
            <a:xfrm>
              <a:off x="5180012"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19" name="Text Box 9"/>
            <p:cNvSpPr txBox="1">
              <a:spLocks noChangeArrowheads="1"/>
            </p:cNvSpPr>
            <p:nvPr/>
          </p:nvSpPr>
          <p:spPr bwMode="auto">
            <a:xfrm>
              <a:off x="380761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20" name="Text Box 10"/>
            <p:cNvSpPr txBox="1">
              <a:spLocks noChangeArrowheads="1"/>
            </p:cNvSpPr>
            <p:nvPr/>
          </p:nvSpPr>
          <p:spPr bwMode="auto">
            <a:xfrm>
              <a:off x="2206494"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21" name="Line 11"/>
            <p:cNvSpPr>
              <a:spLocks noChangeShapeType="1"/>
            </p:cNvSpPr>
            <p:nvPr/>
          </p:nvSpPr>
          <p:spPr bwMode="auto">
            <a:xfrm>
              <a:off x="6540368" y="1773238"/>
              <a:ext cx="3143779"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2" name="Text Box 12"/>
            <p:cNvSpPr txBox="1">
              <a:spLocks noChangeArrowheads="1"/>
            </p:cNvSpPr>
            <p:nvPr/>
          </p:nvSpPr>
          <p:spPr bwMode="auto">
            <a:xfrm>
              <a:off x="6781139"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23" name="Text Box 13"/>
            <p:cNvSpPr txBox="1">
              <a:spLocks noChangeArrowheads="1"/>
            </p:cNvSpPr>
            <p:nvPr/>
          </p:nvSpPr>
          <p:spPr bwMode="auto">
            <a:xfrm>
              <a:off x="174453"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1</a:t>
              </a:r>
              <a:endParaRPr kumimoji="1" lang="en-US" altLang="zh-CN" sz="1800" b="1" dirty="0">
                <a:solidFill>
                  <a:srgbClr val="0000CC"/>
                </a:solidFill>
                <a:latin typeface="+mn-lt"/>
                <a:ea typeface="黑体" pitchFamily="2" charset="-122"/>
              </a:endParaRPr>
            </a:p>
          </p:txBody>
        </p:sp>
        <p:sp>
          <p:nvSpPr>
            <p:cNvPr id="124" name="Text Box 14"/>
            <p:cNvSpPr txBox="1">
              <a:spLocks noChangeArrowheads="1"/>
            </p:cNvSpPr>
            <p:nvPr/>
          </p:nvSpPr>
          <p:spPr bwMode="auto">
            <a:xfrm>
              <a:off x="8481392" y="116632"/>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主机 </a:t>
              </a:r>
              <a:r>
                <a:rPr kumimoji="1" lang="en-US" altLang="zh-CN" sz="1800" b="1" dirty="0">
                  <a:solidFill>
                    <a:srgbClr val="0000CC"/>
                  </a:solidFill>
                  <a:latin typeface="+mn-lt"/>
                  <a:ea typeface="黑体" pitchFamily="2" charset="-122"/>
                </a:rPr>
                <a:t>H</a:t>
              </a:r>
              <a:r>
                <a:rPr kumimoji="1" lang="en-US" altLang="zh-CN" sz="1800" b="1" baseline="-25000" dirty="0">
                  <a:solidFill>
                    <a:srgbClr val="0000CC"/>
                  </a:solidFill>
                  <a:latin typeface="+mn-lt"/>
                  <a:ea typeface="黑体" pitchFamily="2" charset="-122"/>
                </a:rPr>
                <a:t>2</a:t>
              </a:r>
              <a:endParaRPr kumimoji="1" lang="en-US" altLang="zh-CN" sz="1800" b="1" dirty="0">
                <a:solidFill>
                  <a:srgbClr val="0000CC"/>
                </a:solidFill>
                <a:latin typeface="+mn-lt"/>
                <a:ea typeface="黑体" pitchFamily="2" charset="-122"/>
              </a:endParaRPr>
            </a:p>
          </p:txBody>
        </p:sp>
        <p:sp>
          <p:nvSpPr>
            <p:cNvPr id="125" name="Line 15"/>
            <p:cNvSpPr>
              <a:spLocks noChangeShapeType="1"/>
            </p:cNvSpPr>
            <p:nvPr/>
          </p:nvSpPr>
          <p:spPr bwMode="auto">
            <a:xfrm>
              <a:off x="3566848" y="1773238"/>
              <a:ext cx="2462742"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6" name="Freeform 16"/>
            <p:cNvSpPr/>
            <p:nvPr/>
          </p:nvSpPr>
          <p:spPr bwMode="auto">
            <a:xfrm flipH="1">
              <a:off x="6540368" y="1239838"/>
              <a:ext cx="254529" cy="533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7" name="Freeform 17"/>
            <p:cNvSpPr/>
            <p:nvPr/>
          </p:nvSpPr>
          <p:spPr bwMode="auto">
            <a:xfrm flipH="1">
              <a:off x="3635639" y="1239839"/>
              <a:ext cx="185738" cy="534987"/>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28" name="Text Box 18"/>
            <p:cNvSpPr txBox="1">
              <a:spLocks noChangeArrowheads="1"/>
            </p:cNvSpPr>
            <p:nvPr/>
          </p:nvSpPr>
          <p:spPr bwMode="auto">
            <a:xfrm>
              <a:off x="2768865" y="67945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p>
          </p:txBody>
        </p:sp>
        <p:pic>
          <p:nvPicPr>
            <p:cNvPr id="129" name="Picture 19"/>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04908" y="496888"/>
              <a:ext cx="926967"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0" name="Picture 20"/>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5859331" y="985839"/>
              <a:ext cx="835819"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pic>
          <p:nvPicPr>
            <p:cNvPr id="131" name="Picture 21"/>
            <p:cNvPicPr>
              <a:picLocks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843169" y="477838"/>
              <a:ext cx="925248"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32" name="Picture 22"/>
            <p:cNvPicPr>
              <a:picLocks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2901290" y="963614"/>
              <a:ext cx="834098"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699">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tx1"/>
                    </a:outerShdw>
                  </a:effectLst>
                </a14:hiddenEffects>
              </a:ext>
            </a:extLst>
          </p:spPr>
        </p:pic>
        <p:sp>
          <p:nvSpPr>
            <p:cNvPr id="133" name="AutoShape 23"/>
            <p:cNvSpPr>
              <a:spLocks noChangeArrowheads="1"/>
            </p:cNvSpPr>
            <p:nvPr/>
          </p:nvSpPr>
          <p:spPr bwMode="auto">
            <a:xfrm flipV="1">
              <a:off x="1084633" y="548679"/>
              <a:ext cx="1716909" cy="348258"/>
            </a:xfrm>
            <a:prstGeom prst="wedgeRoundRectCallout">
              <a:avLst>
                <a:gd name="adj1" fmla="val -53217"/>
                <a:gd name="adj2" fmla="val -195611"/>
                <a:gd name="adj3" fmla="val 16667"/>
              </a:avLst>
            </a:prstGeom>
            <a:solidFill>
              <a:srgbClr val="66FFFF"/>
            </a:solidFill>
            <a:ln w="9525">
              <a:solidFill>
                <a:schemeClr val="tx1"/>
              </a:solidFill>
              <a:miter lim="800000"/>
            </a:ln>
            <a:effectLst/>
          </p:spPr>
          <p:txBody>
            <a:bodyPr rot="10800000" wrap="none" anchor="ctr"/>
            <a:lstStyle/>
            <a:p>
              <a:pPr algn="ctr"/>
              <a:r>
                <a:rPr kumimoji="1" lang="en-US" altLang="zh-CN" b="1" dirty="0">
                  <a:solidFill>
                    <a:srgbClr val="0000CC"/>
                  </a:solidFill>
                  <a:ea typeface="黑体" pitchFamily="2" charset="-122"/>
                </a:rPr>
                <a:t>HA </a:t>
              </a:r>
              <a:r>
                <a:rPr kumimoji="1" lang="zh-CN" altLang="en-US" b="1" dirty="0">
                  <a:solidFill>
                    <a:srgbClr val="0000CC"/>
                  </a:solidFill>
                  <a:ea typeface="黑体" pitchFamily="2" charset="-122"/>
                </a:rPr>
                <a:t>为硬件地址</a:t>
              </a:r>
            </a:p>
          </p:txBody>
        </p:sp>
        <p:sp>
          <p:nvSpPr>
            <p:cNvPr id="134" name="Text Box 25"/>
            <p:cNvSpPr txBox="1">
              <a:spLocks noChangeArrowheads="1"/>
            </p:cNvSpPr>
            <p:nvPr/>
          </p:nvSpPr>
          <p:spPr bwMode="auto">
            <a:xfrm>
              <a:off x="5673594" y="685801"/>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dirty="0">
                  <a:solidFill>
                    <a:srgbClr val="0000CC"/>
                  </a:solidFill>
                  <a:latin typeface="+mn-lt"/>
                  <a:ea typeface="黑体" pitchFamily="2" charset="-122"/>
                </a:rPr>
                <a:t>路由器 </a:t>
              </a:r>
              <a:r>
                <a:rPr kumimoji="1" lang="en-US" altLang="zh-CN" sz="1800" b="1" dirty="0">
                  <a:solidFill>
                    <a:srgbClr val="0000CC"/>
                  </a:solidFill>
                  <a:latin typeface="+mn-lt"/>
                  <a:ea typeface="黑体" pitchFamily="2" charset="-122"/>
                </a:rPr>
                <a:t>R</a:t>
              </a:r>
              <a:r>
                <a:rPr kumimoji="1" lang="en-US" altLang="zh-CN" sz="1800" b="1" baseline="-25000" dirty="0">
                  <a:solidFill>
                    <a:srgbClr val="0000CC"/>
                  </a:solidFill>
                  <a:latin typeface="+mn-lt"/>
                  <a:ea typeface="黑体" pitchFamily="2" charset="-122"/>
                </a:rPr>
                <a:t>2</a:t>
              </a:r>
            </a:p>
          </p:txBody>
        </p:sp>
        <p:sp>
          <p:nvSpPr>
            <p:cNvPr id="135" name="Text Box 26"/>
            <p:cNvSpPr txBox="1">
              <a:spLocks noChangeArrowheads="1"/>
            </p:cNvSpPr>
            <p:nvPr/>
          </p:nvSpPr>
          <p:spPr bwMode="auto">
            <a:xfrm>
              <a:off x="8726223" y="1258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36" name="Text Box 27"/>
            <p:cNvSpPr txBox="1">
              <a:spLocks noChangeArrowheads="1"/>
            </p:cNvSpPr>
            <p:nvPr/>
          </p:nvSpPr>
          <p:spPr bwMode="auto">
            <a:xfrm>
              <a:off x="304404" y="5603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37" name="Text Box 28"/>
            <p:cNvSpPr txBox="1">
              <a:spLocks noChangeArrowheads="1"/>
            </p:cNvSpPr>
            <p:nvPr/>
          </p:nvSpPr>
          <p:spPr bwMode="auto">
            <a:xfrm>
              <a:off x="9061583" y="544513"/>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38" name="Text Box 29"/>
            <p:cNvSpPr txBox="1">
              <a:spLocks noChangeArrowheads="1"/>
            </p:cNvSpPr>
            <p:nvPr/>
          </p:nvSpPr>
          <p:spPr bwMode="auto">
            <a:xfrm>
              <a:off x="132080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39" name="Text Box 30"/>
            <p:cNvSpPr txBox="1">
              <a:spLocks noChangeArrowheads="1"/>
            </p:cNvSpPr>
            <p:nvPr/>
          </p:nvSpPr>
          <p:spPr bwMode="auto">
            <a:xfrm>
              <a:off x="4380310"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sp>
          <p:nvSpPr>
            <p:cNvPr id="140" name="Text Box 31"/>
            <p:cNvSpPr txBox="1">
              <a:spLocks noChangeArrowheads="1"/>
            </p:cNvSpPr>
            <p:nvPr/>
          </p:nvSpPr>
          <p:spPr bwMode="auto">
            <a:xfrm>
              <a:off x="7644474" y="1377951"/>
              <a:ext cx="87716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局域网</a:t>
              </a:r>
              <a:endParaRPr kumimoji="1" lang="zh-CN" altLang="en-US" sz="1800" b="1" baseline="-25000">
                <a:solidFill>
                  <a:srgbClr val="0000CC"/>
                </a:solidFill>
                <a:latin typeface="+mn-lt"/>
                <a:ea typeface="黑体" pitchFamily="2" charset="-122"/>
              </a:endParaRPr>
            </a:p>
          </p:txBody>
        </p:sp>
      </p:grpSp>
      <p:grpSp>
        <p:nvGrpSpPr>
          <p:cNvPr id="141" name="组合 140"/>
          <p:cNvGrpSpPr/>
          <p:nvPr/>
        </p:nvGrpSpPr>
        <p:grpSpPr>
          <a:xfrm>
            <a:off x="39556" y="2035176"/>
            <a:ext cx="9881923" cy="4352369"/>
            <a:chOff x="39556" y="2035176"/>
            <a:chExt cx="9881923" cy="4352369"/>
          </a:xfrm>
        </p:grpSpPr>
        <p:sp>
          <p:nvSpPr>
            <p:cNvPr id="142"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3"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4" name="Line 79"/>
            <p:cNvSpPr>
              <a:spLocks noChangeShapeType="1"/>
            </p:cNvSpPr>
            <p:nvPr/>
          </p:nvSpPr>
          <p:spPr bwMode="auto">
            <a:xfrm rot="-54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5" name="Line 80"/>
            <p:cNvSpPr>
              <a:spLocks noChangeShapeType="1"/>
            </p:cNvSpPr>
            <p:nvPr/>
          </p:nvSpPr>
          <p:spPr bwMode="auto">
            <a:xfrm rot="-54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6"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7"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8"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9"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150" name="Group 85"/>
            <p:cNvGrpSpPr/>
            <p:nvPr/>
          </p:nvGrpSpPr>
          <p:grpSpPr bwMode="auto">
            <a:xfrm>
              <a:off x="39556" y="2420938"/>
              <a:ext cx="9881923" cy="2438400"/>
              <a:chOff x="96" y="1056"/>
              <a:chExt cx="5472" cy="1536"/>
            </a:xfrm>
            <a:solidFill>
              <a:srgbClr val="FFFF66"/>
            </a:solidFill>
          </p:grpSpPr>
          <p:sp>
            <p:nvSpPr>
              <p:cNvPr id="209"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0"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1"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2"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3"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4"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5"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216"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151"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152" name="Group 95"/>
            <p:cNvGrpSpPr/>
            <p:nvPr/>
          </p:nvGrpSpPr>
          <p:grpSpPr bwMode="auto">
            <a:xfrm>
              <a:off x="247650" y="2420938"/>
              <a:ext cx="742950" cy="1447800"/>
              <a:chOff x="672" y="528"/>
              <a:chExt cx="432" cy="912"/>
            </a:xfrm>
          </p:grpSpPr>
          <p:sp>
            <p:nvSpPr>
              <p:cNvPr id="206"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7"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8"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53"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54"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55"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56"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57"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58"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59"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60"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61"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62"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63"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64"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65"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66"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67"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sp>
          <p:nvSpPr>
            <p:cNvPr id="168"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nvGrpSpPr>
            <p:cNvPr id="169" name="Group 115"/>
            <p:cNvGrpSpPr/>
            <p:nvPr/>
          </p:nvGrpSpPr>
          <p:grpSpPr bwMode="auto">
            <a:xfrm>
              <a:off x="8832850" y="2420938"/>
              <a:ext cx="742950" cy="1447800"/>
              <a:chOff x="672" y="528"/>
              <a:chExt cx="432" cy="912"/>
            </a:xfrm>
          </p:grpSpPr>
          <p:sp>
            <p:nvSpPr>
              <p:cNvPr id="203"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4"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205"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70"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71"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72"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73"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4"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5"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6"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77"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8"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79"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80"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nvGrpSpPr>
            <p:cNvPr id="181" name="Group 130"/>
            <p:cNvGrpSpPr/>
            <p:nvPr/>
          </p:nvGrpSpPr>
          <p:grpSpPr bwMode="auto">
            <a:xfrm>
              <a:off x="1238250" y="3154363"/>
              <a:ext cx="1568450" cy="381000"/>
              <a:chOff x="1632" y="2688"/>
              <a:chExt cx="912" cy="240"/>
            </a:xfrm>
          </p:grpSpPr>
          <p:sp>
            <p:nvSpPr>
              <p:cNvPr id="201"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202"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2" name="Group 133"/>
            <p:cNvGrpSpPr/>
            <p:nvPr/>
          </p:nvGrpSpPr>
          <p:grpSpPr bwMode="auto">
            <a:xfrm>
              <a:off x="4044950" y="3154363"/>
              <a:ext cx="1568450" cy="381000"/>
              <a:chOff x="1632" y="2688"/>
              <a:chExt cx="912" cy="240"/>
            </a:xfrm>
          </p:grpSpPr>
          <p:sp>
            <p:nvSpPr>
              <p:cNvPr id="199"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200"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3" name="Group 136"/>
            <p:cNvGrpSpPr/>
            <p:nvPr/>
          </p:nvGrpSpPr>
          <p:grpSpPr bwMode="auto">
            <a:xfrm>
              <a:off x="7016750" y="3154363"/>
              <a:ext cx="1568450" cy="381000"/>
              <a:chOff x="1632" y="2688"/>
              <a:chExt cx="912" cy="240"/>
            </a:xfrm>
          </p:grpSpPr>
          <p:sp>
            <p:nvSpPr>
              <p:cNvPr id="197"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98"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4" name="Group 139"/>
            <p:cNvGrpSpPr/>
            <p:nvPr/>
          </p:nvGrpSpPr>
          <p:grpSpPr bwMode="auto">
            <a:xfrm>
              <a:off x="660400" y="5592763"/>
              <a:ext cx="2146300" cy="381000"/>
              <a:chOff x="480" y="3120"/>
              <a:chExt cx="1248" cy="240"/>
            </a:xfrm>
          </p:grpSpPr>
          <p:sp>
            <p:nvSpPr>
              <p:cNvPr id="195"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p>
            </p:txBody>
          </p:sp>
          <p:sp>
            <p:nvSpPr>
              <p:cNvPr id="196"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5" name="Group 142"/>
            <p:cNvGrpSpPr/>
            <p:nvPr/>
          </p:nvGrpSpPr>
          <p:grpSpPr bwMode="auto">
            <a:xfrm>
              <a:off x="3797300" y="5592763"/>
              <a:ext cx="2146300" cy="381000"/>
              <a:chOff x="480" y="3120"/>
              <a:chExt cx="1248" cy="240"/>
            </a:xfrm>
          </p:grpSpPr>
          <p:sp>
            <p:nvSpPr>
              <p:cNvPr id="193"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194"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86" name="Group 145"/>
            <p:cNvGrpSpPr/>
            <p:nvPr/>
          </p:nvGrpSpPr>
          <p:grpSpPr bwMode="auto">
            <a:xfrm>
              <a:off x="6934200" y="5592763"/>
              <a:ext cx="2146300" cy="381000"/>
              <a:chOff x="480" y="3120"/>
              <a:chExt cx="1248" cy="240"/>
            </a:xfrm>
          </p:grpSpPr>
          <p:sp>
            <p:nvSpPr>
              <p:cNvPr id="191"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192"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87"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88"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89"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190"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 </a:t>
              </a:r>
              <a:r>
                <a:rPr kumimoji="1" lang="zh-CN" altLang="en-US" sz="1800" b="1">
                  <a:solidFill>
                    <a:srgbClr val="0000CC"/>
                  </a:solidFill>
                  <a:latin typeface="+mn-lt"/>
                  <a:ea typeface="黑体" pitchFamily="2" charset="-122"/>
                </a:rPr>
                <a:t>数据报</a:t>
              </a:r>
            </a:p>
          </p:txBody>
        </p:sp>
      </p:grpSp>
      <p:sp>
        <p:nvSpPr>
          <p:cNvPr id="457836" name="Line 108"/>
          <p:cNvSpPr>
            <a:spLocks noChangeShapeType="1"/>
          </p:cNvSpPr>
          <p:nvPr/>
        </p:nvSpPr>
        <p:spPr bwMode="auto">
          <a:xfrm>
            <a:off x="505619" y="5445125"/>
            <a:ext cx="1951964"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457837" name="Line 109"/>
          <p:cNvSpPr>
            <a:spLocks noChangeShapeType="1"/>
          </p:cNvSpPr>
          <p:nvPr/>
        </p:nvSpPr>
        <p:spPr bwMode="auto">
          <a:xfrm>
            <a:off x="3938323" y="5445125"/>
            <a:ext cx="1405070"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
        <p:nvSpPr>
          <p:cNvPr id="457838" name="Line 110"/>
          <p:cNvSpPr>
            <a:spLocks noChangeShapeType="1"/>
          </p:cNvSpPr>
          <p:nvPr/>
        </p:nvSpPr>
        <p:spPr bwMode="auto">
          <a:xfrm>
            <a:off x="6746744" y="5445125"/>
            <a:ext cx="2340636" cy="0"/>
          </a:xfrm>
          <a:prstGeom prst="line">
            <a:avLst/>
          </a:prstGeom>
          <a:noFill/>
          <a:ln w="76200">
            <a:solidFill>
              <a:srgbClr val="C00000"/>
            </a:solidFill>
            <a:round/>
            <a:tailEnd type="triangle" w="med" len="lg"/>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CC"/>
              </a:solidFill>
              <a:latin typeface="+mn-lt"/>
              <a:ea typeface="黑体" pitchFamily="2" charset="-122"/>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3000" fill="hold" grpId="0" nodeType="afterEffect">
                                  <p:stCondLst>
                                    <p:cond delay="0"/>
                                  </p:stCondLst>
                                  <p:childTnLst>
                                    <p:anim calcmode="discrete" valueType="str">
                                      <p:cBhvr>
                                        <p:cTn id="6" dur="1000" fill="hold"/>
                                        <p:tgtEl>
                                          <p:spTgt spid="457835"/>
                                        </p:tgtEl>
                                        <p:attrNameLst>
                                          <p:attrName>style.visibility</p:attrName>
                                        </p:attrNameLst>
                                      </p:cBhvr>
                                      <p:tavLst>
                                        <p:tav tm="0">
                                          <p:val>
                                            <p:strVal val="hidden"/>
                                          </p:val>
                                        </p:tav>
                                        <p:tav tm="50000">
                                          <p:val>
                                            <p:strVal val="visible"/>
                                          </p:val>
                                        </p:tav>
                                      </p:tavLst>
                                    </p:anim>
                                  </p:childTnLst>
                                </p:cTn>
                              </p:par>
                            </p:childTnLst>
                          </p:cTn>
                        </p:par>
                        <p:par>
                          <p:cTn id="7" fill="hold">
                            <p:stCondLst>
                              <p:cond delay="1000"/>
                            </p:stCondLst>
                            <p:childTnLst>
                              <p:par>
                                <p:cTn id="8" presetID="22" presetClass="entr" presetSubtype="8" fill="hold" grpId="0" nodeType="afterEffect">
                                  <p:stCondLst>
                                    <p:cond delay="0"/>
                                  </p:stCondLst>
                                  <p:childTnLst>
                                    <p:set>
                                      <p:cBhvr>
                                        <p:cTn id="9" dur="1" fill="hold">
                                          <p:stCondLst>
                                            <p:cond delay="0"/>
                                          </p:stCondLst>
                                        </p:cTn>
                                        <p:tgtEl>
                                          <p:spTgt spid="457836"/>
                                        </p:tgtEl>
                                        <p:attrNameLst>
                                          <p:attrName>style.visibility</p:attrName>
                                        </p:attrNameLst>
                                      </p:cBhvr>
                                      <p:to>
                                        <p:strVal val="visible"/>
                                      </p:to>
                                    </p:set>
                                    <p:animEffect transition="in" filter="wipe(left)">
                                      <p:cBhvr>
                                        <p:cTn id="10" dur="1000"/>
                                        <p:tgtEl>
                                          <p:spTgt spid="457836"/>
                                        </p:tgtEl>
                                      </p:cBhvr>
                                    </p:animEffect>
                                  </p:childTnLst>
                                </p:cTn>
                              </p:par>
                            </p:childTnLst>
                          </p:cTn>
                        </p:par>
                        <p:par>
                          <p:cTn id="11" fill="hold">
                            <p:stCondLst>
                              <p:cond delay="2000"/>
                            </p:stCondLst>
                            <p:childTnLst>
                              <p:par>
                                <p:cTn id="12" presetID="22" presetClass="entr" presetSubtype="8" fill="hold" grpId="0" nodeType="afterEffect">
                                  <p:stCondLst>
                                    <p:cond delay="500"/>
                                  </p:stCondLst>
                                  <p:childTnLst>
                                    <p:set>
                                      <p:cBhvr>
                                        <p:cTn id="13" dur="1" fill="hold">
                                          <p:stCondLst>
                                            <p:cond delay="0"/>
                                          </p:stCondLst>
                                        </p:cTn>
                                        <p:tgtEl>
                                          <p:spTgt spid="457837"/>
                                        </p:tgtEl>
                                        <p:attrNameLst>
                                          <p:attrName>style.visibility</p:attrName>
                                        </p:attrNameLst>
                                      </p:cBhvr>
                                      <p:to>
                                        <p:strVal val="visible"/>
                                      </p:to>
                                    </p:set>
                                    <p:animEffect transition="in" filter="wipe(left)">
                                      <p:cBhvr>
                                        <p:cTn id="14" dur="1000"/>
                                        <p:tgtEl>
                                          <p:spTgt spid="457837"/>
                                        </p:tgtEl>
                                      </p:cBhvr>
                                    </p:animEffect>
                                  </p:childTnLst>
                                </p:cTn>
                              </p:par>
                            </p:childTnLst>
                          </p:cTn>
                        </p:par>
                        <p:par>
                          <p:cTn id="15" fill="hold">
                            <p:stCondLst>
                              <p:cond delay="3500"/>
                            </p:stCondLst>
                            <p:childTnLst>
                              <p:par>
                                <p:cTn id="16" presetID="22" presetClass="entr" presetSubtype="8" fill="hold" grpId="0" nodeType="afterEffect">
                                  <p:stCondLst>
                                    <p:cond delay="500"/>
                                  </p:stCondLst>
                                  <p:childTnLst>
                                    <p:set>
                                      <p:cBhvr>
                                        <p:cTn id="17" dur="1" fill="hold">
                                          <p:stCondLst>
                                            <p:cond delay="0"/>
                                          </p:stCondLst>
                                        </p:cTn>
                                        <p:tgtEl>
                                          <p:spTgt spid="457838"/>
                                        </p:tgtEl>
                                        <p:attrNameLst>
                                          <p:attrName>style.visibility</p:attrName>
                                        </p:attrNameLst>
                                      </p:cBhvr>
                                      <p:to>
                                        <p:strVal val="visible"/>
                                      </p:to>
                                    </p:set>
                                    <p:animEffect transition="in" filter="wipe(left)">
                                      <p:cBhvr>
                                        <p:cTn id="18" dur="1000"/>
                                        <p:tgtEl>
                                          <p:spTgt spid="4578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57835" grpId="0" bldLvl="0" animBg="1"/>
      <p:bldP spid="457836" grpId="0" bldLvl="0" animBg="1"/>
      <p:bldP spid="457837" grpId="0" bldLvl="0" animBg="1"/>
      <p:bldP spid="457838" grpId="0" bldLvl="0" animBg="1"/>
    </p:bldLst>
  </p:timing>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6815" name="Rectangle 111"/>
          <p:cNvSpPr>
            <a:spLocks noChangeArrowheads="1"/>
          </p:cNvSpPr>
          <p:nvPr/>
        </p:nvSpPr>
        <p:spPr bwMode="auto">
          <a:xfrm>
            <a:off x="0" y="0"/>
            <a:ext cx="9906000" cy="1989138"/>
          </a:xfrm>
          <a:prstGeom prst="rect">
            <a:avLst/>
          </a:prstGeom>
          <a:solidFill>
            <a:srgbClr val="FFFF99"/>
          </a:solidFill>
          <a:ln>
            <a:noFill/>
          </a:ln>
          <a:effectLst/>
          <a:extLs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6816" name="Text Box 112"/>
          <p:cNvSpPr txBox="1">
            <a:spLocks noChangeArrowheads="1"/>
          </p:cNvSpPr>
          <p:nvPr/>
        </p:nvSpPr>
        <p:spPr bwMode="auto">
          <a:xfrm>
            <a:off x="513988" y="317672"/>
            <a:ext cx="8919301" cy="1514261"/>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110000"/>
              </a:lnSpc>
            </a:pPr>
            <a:r>
              <a:rPr lang="zh-CN" altLang="en-US" sz="2800" b="1" dirty="0">
                <a:solidFill>
                  <a:srgbClr val="000099"/>
                </a:solidFill>
                <a:latin typeface="+mn-lt"/>
                <a:ea typeface="黑体" pitchFamily="2" charset="-122"/>
              </a:rPr>
              <a:t>在 </a:t>
            </a:r>
            <a:r>
              <a:rPr lang="en-US" altLang="zh-CN" sz="2800" b="1" dirty="0">
                <a:solidFill>
                  <a:srgbClr val="000099"/>
                </a:solidFill>
                <a:latin typeface="+mn-lt"/>
                <a:ea typeface="黑体" pitchFamily="2" charset="-122"/>
              </a:rPr>
              <a:t>IP </a:t>
            </a:r>
            <a:r>
              <a:rPr lang="zh-CN" altLang="en-US" sz="2800" b="1" dirty="0">
                <a:solidFill>
                  <a:srgbClr val="000099"/>
                </a:solidFill>
                <a:latin typeface="+mn-lt"/>
                <a:ea typeface="黑体" pitchFamily="2" charset="-122"/>
              </a:rPr>
              <a:t>层抽象的互联网上只能看到 </a:t>
            </a:r>
            <a:r>
              <a:rPr lang="en-US" altLang="zh-CN" sz="2800" b="1" dirty="0">
                <a:solidFill>
                  <a:srgbClr val="000099"/>
                </a:solidFill>
                <a:latin typeface="+mn-lt"/>
                <a:ea typeface="黑体" pitchFamily="2" charset="-122"/>
              </a:rPr>
              <a:t>IP </a:t>
            </a:r>
            <a:r>
              <a:rPr lang="zh-CN" altLang="en-US" sz="2800" b="1" dirty="0">
                <a:solidFill>
                  <a:srgbClr val="000099"/>
                </a:solidFill>
                <a:latin typeface="+mn-lt"/>
                <a:ea typeface="黑体" pitchFamily="2" charset="-122"/>
              </a:rPr>
              <a:t>数据报。</a:t>
            </a:r>
          </a:p>
          <a:p>
            <a:pPr algn="ctr">
              <a:lnSpc>
                <a:spcPct val="110000"/>
              </a:lnSpc>
            </a:pPr>
            <a:r>
              <a:rPr lang="zh-CN" altLang="en-US" sz="2800" b="1" dirty="0">
                <a:solidFill>
                  <a:srgbClr val="000099"/>
                </a:solidFill>
                <a:latin typeface="+mn-lt"/>
                <a:ea typeface="黑体" pitchFamily="2" charset="-122"/>
              </a:rPr>
              <a:t>图中的  </a:t>
            </a:r>
            <a:r>
              <a:rPr lang="en-US" altLang="zh-CN" sz="2800" b="1" dirty="0">
                <a:solidFill>
                  <a:srgbClr val="000099"/>
                </a:solidFill>
                <a:latin typeface="+mn-lt"/>
                <a:ea typeface="黑体" pitchFamily="2" charset="-122"/>
              </a:rPr>
              <a:t>IP</a:t>
            </a:r>
            <a:r>
              <a:rPr lang="en-US" altLang="zh-CN" sz="2800" b="1" baseline="-25000" dirty="0">
                <a:solidFill>
                  <a:srgbClr val="000099"/>
                </a:solidFill>
                <a:latin typeface="+mn-lt"/>
                <a:ea typeface="黑体" pitchFamily="2" charset="-122"/>
              </a:rPr>
              <a:t>1 </a:t>
            </a:r>
            <a:r>
              <a:rPr lang="en-US" altLang="zh-CN" sz="2800" b="1" dirty="0">
                <a:solidFill>
                  <a:srgbClr val="000099"/>
                </a:solidFill>
                <a:latin typeface="+mn-lt"/>
                <a:ea typeface="黑体" pitchFamily="2" charset="-122"/>
              </a:rPr>
              <a:t>→ IP</a:t>
            </a:r>
            <a:r>
              <a:rPr lang="en-US" altLang="zh-CN" sz="2800" b="1" baseline="-25000" dirty="0">
                <a:solidFill>
                  <a:srgbClr val="000099"/>
                </a:solidFill>
                <a:latin typeface="+mn-lt"/>
                <a:ea typeface="黑体" pitchFamily="2" charset="-122"/>
              </a:rPr>
              <a:t>2</a:t>
            </a:r>
            <a:r>
              <a:rPr lang="en-US" altLang="zh-CN" sz="2800" b="1" dirty="0">
                <a:solidFill>
                  <a:srgbClr val="000099"/>
                </a:solidFill>
                <a:latin typeface="+mn-lt"/>
                <a:ea typeface="黑体" pitchFamily="2" charset="-122"/>
              </a:rPr>
              <a:t>  </a:t>
            </a:r>
            <a:r>
              <a:rPr lang="zh-CN" altLang="en-US" sz="2800" b="1" dirty="0">
                <a:solidFill>
                  <a:srgbClr val="000099"/>
                </a:solidFill>
                <a:latin typeface="+mn-lt"/>
                <a:ea typeface="黑体" pitchFamily="2" charset="-122"/>
              </a:rPr>
              <a:t>表示从源地址 </a:t>
            </a:r>
            <a:r>
              <a:rPr lang="en-US" altLang="zh-CN" sz="2800" b="1" dirty="0">
                <a:solidFill>
                  <a:srgbClr val="000099"/>
                </a:solidFill>
                <a:latin typeface="+mn-lt"/>
                <a:ea typeface="黑体" pitchFamily="2" charset="-122"/>
              </a:rPr>
              <a:t>IP</a:t>
            </a:r>
            <a:r>
              <a:rPr lang="en-US" altLang="zh-CN" sz="2800" b="1" baseline="-25000" dirty="0">
                <a:solidFill>
                  <a:srgbClr val="000099"/>
                </a:solidFill>
                <a:latin typeface="+mn-lt"/>
                <a:ea typeface="黑体" pitchFamily="2" charset="-122"/>
              </a:rPr>
              <a:t>1</a:t>
            </a:r>
            <a:r>
              <a:rPr lang="en-US" altLang="zh-CN" sz="2800" b="1" dirty="0">
                <a:solidFill>
                  <a:srgbClr val="000099"/>
                </a:solidFill>
                <a:latin typeface="+mn-lt"/>
                <a:ea typeface="黑体" pitchFamily="2" charset="-122"/>
              </a:rPr>
              <a:t> </a:t>
            </a:r>
            <a:r>
              <a:rPr lang="zh-CN" altLang="en-US" sz="2800" b="1" dirty="0">
                <a:solidFill>
                  <a:srgbClr val="000099"/>
                </a:solidFill>
                <a:latin typeface="+mn-lt"/>
                <a:ea typeface="黑体" pitchFamily="2" charset="-122"/>
              </a:rPr>
              <a:t>到目的地址 </a:t>
            </a:r>
            <a:r>
              <a:rPr lang="en-US" altLang="zh-CN" sz="2800" b="1" dirty="0">
                <a:solidFill>
                  <a:srgbClr val="000099"/>
                </a:solidFill>
                <a:latin typeface="+mn-lt"/>
                <a:ea typeface="黑体" pitchFamily="2" charset="-122"/>
              </a:rPr>
              <a:t>IP</a:t>
            </a:r>
            <a:r>
              <a:rPr lang="en-US" altLang="zh-CN" sz="2800" b="1" baseline="-25000" dirty="0">
                <a:solidFill>
                  <a:srgbClr val="000099"/>
                </a:solidFill>
                <a:latin typeface="+mn-lt"/>
                <a:ea typeface="黑体" pitchFamily="2" charset="-122"/>
              </a:rPr>
              <a:t>2</a:t>
            </a:r>
            <a:r>
              <a:rPr lang="en-US" altLang="zh-CN" sz="2800" b="1" dirty="0">
                <a:solidFill>
                  <a:srgbClr val="000099"/>
                </a:solidFill>
                <a:latin typeface="+mn-lt"/>
                <a:ea typeface="黑体" pitchFamily="2" charset="-122"/>
              </a:rPr>
              <a:t> </a:t>
            </a:r>
            <a:r>
              <a:rPr lang="zh-CN" altLang="en-US" sz="2800" b="1" dirty="0">
                <a:solidFill>
                  <a:srgbClr val="000099"/>
                </a:solidFill>
                <a:latin typeface="+mn-lt"/>
                <a:ea typeface="黑体" pitchFamily="2" charset="-122"/>
              </a:rPr>
              <a:t>。</a:t>
            </a:r>
            <a:endParaRPr lang="en-US" altLang="zh-CN" sz="2800" b="1" dirty="0">
              <a:solidFill>
                <a:srgbClr val="000099"/>
              </a:solidFill>
              <a:latin typeface="+mn-lt"/>
              <a:ea typeface="黑体" pitchFamily="2" charset="-122"/>
            </a:endParaRPr>
          </a:p>
          <a:p>
            <a:pPr algn="ctr">
              <a:lnSpc>
                <a:spcPct val="110000"/>
              </a:lnSpc>
            </a:pPr>
            <a:r>
              <a:rPr lang="zh-CN" altLang="en-US" sz="2800" b="1" dirty="0">
                <a:solidFill>
                  <a:srgbClr val="C00000"/>
                </a:solidFill>
                <a:latin typeface="+mn-lt"/>
                <a:ea typeface="黑体" pitchFamily="2" charset="-122"/>
              </a:rPr>
              <a:t>两个路由器的 </a:t>
            </a:r>
            <a:r>
              <a:rPr lang="en-US" altLang="zh-CN" sz="2800" b="1" dirty="0">
                <a:solidFill>
                  <a:srgbClr val="C00000"/>
                </a:solidFill>
                <a:latin typeface="+mn-lt"/>
                <a:ea typeface="黑体" pitchFamily="2" charset="-122"/>
              </a:rPr>
              <a:t>IP </a:t>
            </a:r>
            <a:r>
              <a:rPr lang="zh-CN" altLang="en-US" sz="2800" b="1" dirty="0">
                <a:solidFill>
                  <a:srgbClr val="C00000"/>
                </a:solidFill>
                <a:latin typeface="+mn-lt"/>
                <a:ea typeface="黑体" pitchFamily="2" charset="-122"/>
              </a:rPr>
              <a:t>地址并不出现在 </a:t>
            </a:r>
            <a:r>
              <a:rPr lang="en-US" altLang="zh-CN" sz="2800" b="1" dirty="0">
                <a:solidFill>
                  <a:srgbClr val="C00000"/>
                </a:solidFill>
                <a:latin typeface="+mn-lt"/>
                <a:ea typeface="黑体" pitchFamily="2" charset="-122"/>
              </a:rPr>
              <a:t>IP </a:t>
            </a:r>
            <a:r>
              <a:rPr lang="zh-CN" altLang="en-US" sz="2800" b="1" dirty="0">
                <a:solidFill>
                  <a:srgbClr val="C00000"/>
                </a:solidFill>
                <a:latin typeface="+mn-lt"/>
                <a:ea typeface="黑体" pitchFamily="2" charset="-122"/>
              </a:rPr>
              <a:t>数据报的首部中。 </a:t>
            </a:r>
          </a:p>
        </p:txBody>
      </p:sp>
      <p:grpSp>
        <p:nvGrpSpPr>
          <p:cNvPr id="3" name="组合 2"/>
          <p:cNvGrpSpPr/>
          <p:nvPr/>
        </p:nvGrpSpPr>
        <p:grpSpPr>
          <a:xfrm>
            <a:off x="39556" y="2035176"/>
            <a:ext cx="9881923" cy="4352369"/>
            <a:chOff x="39556" y="2035176"/>
            <a:chExt cx="9881923" cy="4352369"/>
          </a:xfrm>
        </p:grpSpPr>
        <p:sp>
          <p:nvSpPr>
            <p:cNvPr id="81"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2"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3" name="Line 79"/>
            <p:cNvSpPr>
              <a:spLocks noChangeShapeType="1"/>
            </p:cNvSpPr>
            <p:nvPr/>
          </p:nvSpPr>
          <p:spPr bwMode="auto">
            <a:xfrm rot="162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4" name="Line 80"/>
            <p:cNvSpPr>
              <a:spLocks noChangeShapeType="1"/>
            </p:cNvSpPr>
            <p:nvPr/>
          </p:nvSpPr>
          <p:spPr bwMode="auto">
            <a:xfrm rot="162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5"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6"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7"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8"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89" name="Group 85"/>
            <p:cNvGrpSpPr/>
            <p:nvPr/>
          </p:nvGrpSpPr>
          <p:grpSpPr bwMode="auto">
            <a:xfrm>
              <a:off x="39556" y="2420938"/>
              <a:ext cx="9881923" cy="2438400"/>
              <a:chOff x="96" y="1056"/>
              <a:chExt cx="5472" cy="1536"/>
            </a:xfrm>
            <a:solidFill>
              <a:srgbClr val="FFFF66"/>
            </a:solidFill>
          </p:grpSpPr>
          <p:sp>
            <p:nvSpPr>
              <p:cNvPr id="148"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49"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0"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1"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2"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3"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4"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5"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90"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91" name="Group 95"/>
            <p:cNvGrpSpPr/>
            <p:nvPr/>
          </p:nvGrpSpPr>
          <p:grpSpPr bwMode="auto">
            <a:xfrm>
              <a:off x="247650" y="2420938"/>
              <a:ext cx="742950" cy="1447800"/>
              <a:chOff x="672" y="528"/>
              <a:chExt cx="432" cy="912"/>
            </a:xfrm>
          </p:grpSpPr>
          <p:sp>
            <p:nvSpPr>
              <p:cNvPr id="145"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6"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7"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92"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3"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4"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95"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96"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97"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8"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9"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0"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1"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2"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3"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4"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05"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6"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sp>
          <p:nvSpPr>
            <p:cNvPr id="107"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nvGrpSpPr>
            <p:cNvPr id="108" name="Group 115"/>
            <p:cNvGrpSpPr/>
            <p:nvPr/>
          </p:nvGrpSpPr>
          <p:grpSpPr bwMode="auto">
            <a:xfrm>
              <a:off x="8832850" y="2420938"/>
              <a:ext cx="742950" cy="1447800"/>
              <a:chOff x="672" y="528"/>
              <a:chExt cx="432" cy="912"/>
            </a:xfrm>
          </p:grpSpPr>
          <p:sp>
            <p:nvSpPr>
              <p:cNvPr id="142"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3"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4"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09"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10"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11"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12"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3"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4"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5"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16"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7"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8"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9"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nvGrpSpPr>
            <p:cNvPr id="123" name="Group 139"/>
            <p:cNvGrpSpPr/>
            <p:nvPr/>
          </p:nvGrpSpPr>
          <p:grpSpPr bwMode="auto">
            <a:xfrm>
              <a:off x="660400" y="5592763"/>
              <a:ext cx="2146300" cy="381000"/>
              <a:chOff x="480" y="3120"/>
              <a:chExt cx="1248" cy="240"/>
            </a:xfrm>
          </p:grpSpPr>
          <p:sp>
            <p:nvSpPr>
              <p:cNvPr id="134"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p>
            </p:txBody>
          </p:sp>
          <p:sp>
            <p:nvSpPr>
              <p:cNvPr id="135"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4" name="Group 142"/>
            <p:cNvGrpSpPr/>
            <p:nvPr/>
          </p:nvGrpSpPr>
          <p:grpSpPr bwMode="auto">
            <a:xfrm>
              <a:off x="3797300" y="5592763"/>
              <a:ext cx="2146300" cy="381000"/>
              <a:chOff x="480" y="3120"/>
              <a:chExt cx="1248" cy="240"/>
            </a:xfrm>
          </p:grpSpPr>
          <p:sp>
            <p:nvSpPr>
              <p:cNvPr id="132"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133"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5" name="Group 145"/>
            <p:cNvGrpSpPr/>
            <p:nvPr/>
          </p:nvGrpSpPr>
          <p:grpSpPr bwMode="auto">
            <a:xfrm>
              <a:off x="6934200" y="5592763"/>
              <a:ext cx="2146300" cy="381000"/>
              <a:chOff x="480" y="3120"/>
              <a:chExt cx="1248" cy="240"/>
            </a:xfrm>
          </p:grpSpPr>
          <p:sp>
            <p:nvSpPr>
              <p:cNvPr id="130"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131"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26"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27"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grpSp>
        <p:nvGrpSpPr>
          <p:cNvPr id="4" name="组合 3"/>
          <p:cNvGrpSpPr/>
          <p:nvPr/>
        </p:nvGrpSpPr>
        <p:grpSpPr>
          <a:xfrm>
            <a:off x="1238250" y="3154363"/>
            <a:ext cx="7346950" cy="381000"/>
            <a:chOff x="1238250" y="3154363"/>
            <a:chExt cx="7346950" cy="381000"/>
          </a:xfrm>
        </p:grpSpPr>
        <p:grpSp>
          <p:nvGrpSpPr>
            <p:cNvPr id="120" name="Group 130"/>
            <p:cNvGrpSpPr/>
            <p:nvPr/>
          </p:nvGrpSpPr>
          <p:grpSpPr bwMode="auto">
            <a:xfrm>
              <a:off x="1238250" y="3154363"/>
              <a:ext cx="1568450" cy="381000"/>
              <a:chOff x="1632" y="2688"/>
              <a:chExt cx="912" cy="240"/>
            </a:xfrm>
          </p:grpSpPr>
          <p:sp>
            <p:nvSpPr>
              <p:cNvPr id="140"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141"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1" name="Group 133"/>
            <p:cNvGrpSpPr/>
            <p:nvPr/>
          </p:nvGrpSpPr>
          <p:grpSpPr bwMode="auto">
            <a:xfrm>
              <a:off x="4044950" y="3154363"/>
              <a:ext cx="1568450" cy="381000"/>
              <a:chOff x="1632" y="2688"/>
              <a:chExt cx="912" cy="240"/>
            </a:xfrm>
          </p:grpSpPr>
          <p:sp>
            <p:nvSpPr>
              <p:cNvPr id="138"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9"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2" name="Group 136"/>
            <p:cNvGrpSpPr/>
            <p:nvPr/>
          </p:nvGrpSpPr>
          <p:grpSpPr bwMode="auto">
            <a:xfrm>
              <a:off x="7016750" y="3154363"/>
              <a:ext cx="1568450" cy="381000"/>
              <a:chOff x="1632" y="2688"/>
              <a:chExt cx="912" cy="240"/>
            </a:xfrm>
          </p:grpSpPr>
          <p:sp>
            <p:nvSpPr>
              <p:cNvPr id="136"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7"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grpSp>
        <p:nvGrpSpPr>
          <p:cNvPr id="5" name="组合 4"/>
          <p:cNvGrpSpPr/>
          <p:nvPr/>
        </p:nvGrpSpPr>
        <p:grpSpPr>
          <a:xfrm>
            <a:off x="2228850" y="2292351"/>
            <a:ext cx="1320800" cy="393144"/>
            <a:chOff x="2228850" y="2292351"/>
            <a:chExt cx="1320800" cy="393144"/>
          </a:xfrm>
        </p:grpSpPr>
        <p:sp>
          <p:nvSpPr>
            <p:cNvPr id="128"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129"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dirty="0">
                  <a:solidFill>
                    <a:srgbClr val="0000CC"/>
                  </a:solidFill>
                  <a:latin typeface="+mn-lt"/>
                  <a:ea typeface="黑体" pitchFamily="2" charset="-122"/>
                </a:rPr>
                <a:t>IP </a:t>
              </a:r>
              <a:r>
                <a:rPr kumimoji="1" lang="zh-CN" altLang="en-US" sz="1800" b="1" dirty="0">
                  <a:solidFill>
                    <a:srgbClr val="0000CC"/>
                  </a:solidFill>
                  <a:latin typeface="+mn-lt"/>
                  <a:ea typeface="黑体" pitchFamily="2" charset="-122"/>
                </a:rPr>
                <a:t>数据报</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4000" fill="hold" nodeType="afterEffect">
                                  <p:stCondLst>
                                    <p:cond delay="0"/>
                                  </p:stCondLst>
                                  <p:childTnLst>
                                    <p:anim calcmode="discrete" valueType="str">
                                      <p:cBhvr>
                                        <p:cTn id="6" dur="1000" fill="hold"/>
                                        <p:tgtEl>
                                          <p:spTgt spid="4"/>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6815" name="Rectangle 111"/>
          <p:cNvSpPr>
            <a:spLocks noChangeArrowheads="1"/>
          </p:cNvSpPr>
          <p:nvPr/>
        </p:nvSpPr>
        <p:spPr bwMode="auto">
          <a:xfrm>
            <a:off x="0" y="0"/>
            <a:ext cx="9906000" cy="1989138"/>
          </a:xfrm>
          <a:prstGeom prst="rect">
            <a:avLst/>
          </a:prstGeom>
          <a:solidFill>
            <a:srgbClr val="FFFF99"/>
          </a:solidFill>
          <a:ln>
            <a:noFill/>
          </a:ln>
          <a:effectLst/>
          <a:extLs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6816" name="Text Box 112"/>
          <p:cNvSpPr txBox="1">
            <a:spLocks noChangeArrowheads="1"/>
          </p:cNvSpPr>
          <p:nvPr/>
        </p:nvSpPr>
        <p:spPr bwMode="auto">
          <a:xfrm>
            <a:off x="438460" y="849287"/>
            <a:ext cx="9110123" cy="558038"/>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120000"/>
              </a:lnSpc>
            </a:pPr>
            <a:r>
              <a:rPr lang="zh-CN" altLang="en-US" sz="2800" b="1" dirty="0">
                <a:solidFill>
                  <a:srgbClr val="000099"/>
                </a:solidFill>
                <a:latin typeface="+mn-lt"/>
                <a:ea typeface="黑体" pitchFamily="2" charset="-122"/>
              </a:rPr>
              <a:t>路由器只根据目的站的 </a:t>
            </a:r>
            <a:r>
              <a:rPr lang="en-US" altLang="zh-CN" sz="2800" b="1" dirty="0">
                <a:solidFill>
                  <a:srgbClr val="000099"/>
                </a:solidFill>
                <a:latin typeface="+mn-lt"/>
                <a:ea typeface="黑体" pitchFamily="2" charset="-122"/>
              </a:rPr>
              <a:t>IP </a:t>
            </a:r>
            <a:r>
              <a:rPr lang="zh-CN" altLang="en-US" sz="2800" b="1" dirty="0">
                <a:solidFill>
                  <a:srgbClr val="000099"/>
                </a:solidFill>
                <a:latin typeface="+mn-lt"/>
                <a:ea typeface="黑体" pitchFamily="2" charset="-122"/>
              </a:rPr>
              <a:t>地址的网络号进行路由选择。 </a:t>
            </a:r>
          </a:p>
        </p:txBody>
      </p:sp>
      <p:grpSp>
        <p:nvGrpSpPr>
          <p:cNvPr id="3" name="组合 2"/>
          <p:cNvGrpSpPr/>
          <p:nvPr/>
        </p:nvGrpSpPr>
        <p:grpSpPr>
          <a:xfrm>
            <a:off x="39556" y="2035176"/>
            <a:ext cx="9881923" cy="4352369"/>
            <a:chOff x="39556" y="2035176"/>
            <a:chExt cx="9881923" cy="4352369"/>
          </a:xfrm>
        </p:grpSpPr>
        <p:sp>
          <p:nvSpPr>
            <p:cNvPr id="81"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2"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3" name="Line 79"/>
            <p:cNvSpPr>
              <a:spLocks noChangeShapeType="1"/>
            </p:cNvSpPr>
            <p:nvPr/>
          </p:nvSpPr>
          <p:spPr bwMode="auto">
            <a:xfrm rot="162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4" name="Line 80"/>
            <p:cNvSpPr>
              <a:spLocks noChangeShapeType="1"/>
            </p:cNvSpPr>
            <p:nvPr/>
          </p:nvSpPr>
          <p:spPr bwMode="auto">
            <a:xfrm rot="162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5"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6"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7"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8"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89" name="Group 85"/>
            <p:cNvGrpSpPr/>
            <p:nvPr/>
          </p:nvGrpSpPr>
          <p:grpSpPr bwMode="auto">
            <a:xfrm>
              <a:off x="39556" y="2420938"/>
              <a:ext cx="9881923" cy="2438400"/>
              <a:chOff x="96" y="1056"/>
              <a:chExt cx="5472" cy="1536"/>
            </a:xfrm>
            <a:solidFill>
              <a:srgbClr val="FFFF66"/>
            </a:solidFill>
          </p:grpSpPr>
          <p:sp>
            <p:nvSpPr>
              <p:cNvPr id="148"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49"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0"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1"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2"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3"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4"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5"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90"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91" name="Group 95"/>
            <p:cNvGrpSpPr/>
            <p:nvPr/>
          </p:nvGrpSpPr>
          <p:grpSpPr bwMode="auto">
            <a:xfrm>
              <a:off x="247650" y="2420938"/>
              <a:ext cx="742950" cy="1447800"/>
              <a:chOff x="672" y="528"/>
              <a:chExt cx="432" cy="912"/>
            </a:xfrm>
          </p:grpSpPr>
          <p:sp>
            <p:nvSpPr>
              <p:cNvPr id="145"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6"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7"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92"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3"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4"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95"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96"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97"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8"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9"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0"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1"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2"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3"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4"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05"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6"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sp>
          <p:nvSpPr>
            <p:cNvPr id="107"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nvGrpSpPr>
            <p:cNvPr id="108" name="Group 115"/>
            <p:cNvGrpSpPr/>
            <p:nvPr/>
          </p:nvGrpSpPr>
          <p:grpSpPr bwMode="auto">
            <a:xfrm>
              <a:off x="8832850" y="2420938"/>
              <a:ext cx="742950" cy="1447800"/>
              <a:chOff x="672" y="528"/>
              <a:chExt cx="432" cy="912"/>
            </a:xfrm>
          </p:grpSpPr>
          <p:sp>
            <p:nvSpPr>
              <p:cNvPr id="142"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3"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4"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09"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10"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11"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12"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3"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4"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5"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16"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7"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8"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9"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nvGrpSpPr>
            <p:cNvPr id="123" name="Group 139"/>
            <p:cNvGrpSpPr/>
            <p:nvPr/>
          </p:nvGrpSpPr>
          <p:grpSpPr bwMode="auto">
            <a:xfrm>
              <a:off x="660400" y="5592763"/>
              <a:ext cx="2146300" cy="381000"/>
              <a:chOff x="480" y="3120"/>
              <a:chExt cx="1248" cy="240"/>
            </a:xfrm>
          </p:grpSpPr>
          <p:sp>
            <p:nvSpPr>
              <p:cNvPr id="134"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p>
            </p:txBody>
          </p:sp>
          <p:sp>
            <p:nvSpPr>
              <p:cNvPr id="135"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4" name="Group 142"/>
            <p:cNvGrpSpPr/>
            <p:nvPr/>
          </p:nvGrpSpPr>
          <p:grpSpPr bwMode="auto">
            <a:xfrm>
              <a:off x="3797300" y="5592763"/>
              <a:ext cx="2146300" cy="381000"/>
              <a:chOff x="480" y="3120"/>
              <a:chExt cx="1248" cy="240"/>
            </a:xfrm>
          </p:grpSpPr>
          <p:sp>
            <p:nvSpPr>
              <p:cNvPr id="132"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133"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5" name="Group 145"/>
            <p:cNvGrpSpPr/>
            <p:nvPr/>
          </p:nvGrpSpPr>
          <p:grpSpPr bwMode="auto">
            <a:xfrm>
              <a:off x="6934200" y="5592763"/>
              <a:ext cx="2146300" cy="381000"/>
              <a:chOff x="480" y="3120"/>
              <a:chExt cx="1248" cy="240"/>
            </a:xfrm>
          </p:grpSpPr>
          <p:sp>
            <p:nvSpPr>
              <p:cNvPr id="130"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131"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26"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27"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grpSp>
        <p:nvGrpSpPr>
          <p:cNvPr id="4" name="组合 3"/>
          <p:cNvGrpSpPr/>
          <p:nvPr/>
        </p:nvGrpSpPr>
        <p:grpSpPr>
          <a:xfrm>
            <a:off x="1238250" y="3154363"/>
            <a:ext cx="7346950" cy="381000"/>
            <a:chOff x="1238250" y="3154363"/>
            <a:chExt cx="7346950" cy="381000"/>
          </a:xfrm>
        </p:grpSpPr>
        <p:grpSp>
          <p:nvGrpSpPr>
            <p:cNvPr id="120" name="Group 130"/>
            <p:cNvGrpSpPr/>
            <p:nvPr/>
          </p:nvGrpSpPr>
          <p:grpSpPr bwMode="auto">
            <a:xfrm>
              <a:off x="1238250" y="3154363"/>
              <a:ext cx="1568450" cy="381000"/>
              <a:chOff x="1632" y="2688"/>
              <a:chExt cx="912" cy="240"/>
            </a:xfrm>
          </p:grpSpPr>
          <p:sp>
            <p:nvSpPr>
              <p:cNvPr id="140"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141"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1" name="Group 133"/>
            <p:cNvGrpSpPr/>
            <p:nvPr/>
          </p:nvGrpSpPr>
          <p:grpSpPr bwMode="auto">
            <a:xfrm>
              <a:off x="4044950" y="3154363"/>
              <a:ext cx="1568450" cy="381000"/>
              <a:chOff x="1632" y="2688"/>
              <a:chExt cx="912" cy="240"/>
            </a:xfrm>
          </p:grpSpPr>
          <p:sp>
            <p:nvSpPr>
              <p:cNvPr id="138"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9"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2" name="Group 136"/>
            <p:cNvGrpSpPr/>
            <p:nvPr/>
          </p:nvGrpSpPr>
          <p:grpSpPr bwMode="auto">
            <a:xfrm>
              <a:off x="7016750" y="3154363"/>
              <a:ext cx="1568450" cy="381000"/>
              <a:chOff x="1632" y="2688"/>
              <a:chExt cx="912" cy="240"/>
            </a:xfrm>
          </p:grpSpPr>
          <p:sp>
            <p:nvSpPr>
              <p:cNvPr id="136"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7"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grpSp>
        <p:nvGrpSpPr>
          <p:cNvPr id="5" name="组合 4"/>
          <p:cNvGrpSpPr/>
          <p:nvPr/>
        </p:nvGrpSpPr>
        <p:grpSpPr>
          <a:xfrm>
            <a:off x="2228850" y="2292351"/>
            <a:ext cx="1320800" cy="393144"/>
            <a:chOff x="2228850" y="2292351"/>
            <a:chExt cx="1320800" cy="393144"/>
          </a:xfrm>
        </p:grpSpPr>
        <p:sp>
          <p:nvSpPr>
            <p:cNvPr id="128"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129"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dirty="0">
                  <a:solidFill>
                    <a:srgbClr val="0000CC"/>
                  </a:solidFill>
                  <a:latin typeface="+mn-lt"/>
                  <a:ea typeface="黑体" pitchFamily="2" charset="-122"/>
                </a:rPr>
                <a:t>IP </a:t>
              </a:r>
              <a:r>
                <a:rPr kumimoji="1" lang="zh-CN" altLang="en-US" sz="1800" b="1" dirty="0">
                  <a:solidFill>
                    <a:srgbClr val="0000CC"/>
                  </a:solidFill>
                  <a:latin typeface="+mn-lt"/>
                  <a:ea typeface="黑体" pitchFamily="2" charset="-122"/>
                </a:rPr>
                <a:t>数据报</a:t>
              </a:r>
            </a:p>
          </p:txBody>
        </p:sp>
      </p:gr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6815" name="Rectangle 111"/>
          <p:cNvSpPr>
            <a:spLocks noChangeArrowheads="1"/>
          </p:cNvSpPr>
          <p:nvPr/>
        </p:nvSpPr>
        <p:spPr bwMode="auto">
          <a:xfrm>
            <a:off x="0" y="0"/>
            <a:ext cx="9906000" cy="1989138"/>
          </a:xfrm>
          <a:prstGeom prst="rect">
            <a:avLst/>
          </a:prstGeom>
          <a:solidFill>
            <a:srgbClr val="FFFF99"/>
          </a:solidFill>
          <a:ln>
            <a:noFill/>
          </a:ln>
          <a:effectLst/>
          <a:extLs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6816" name="Text Box 112"/>
          <p:cNvSpPr txBox="1">
            <a:spLocks noChangeArrowheads="1"/>
          </p:cNvSpPr>
          <p:nvPr/>
        </p:nvSpPr>
        <p:spPr bwMode="auto">
          <a:xfrm>
            <a:off x="1863529" y="548680"/>
            <a:ext cx="6259983" cy="1075103"/>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pPr algn="ctr">
              <a:lnSpc>
                <a:spcPct val="120000"/>
              </a:lnSpc>
            </a:pPr>
            <a:r>
              <a:rPr lang="zh-CN" altLang="en-US" sz="2800" b="1" dirty="0">
                <a:solidFill>
                  <a:srgbClr val="000099"/>
                </a:solidFill>
                <a:latin typeface="+mn-lt"/>
                <a:ea typeface="黑体" pitchFamily="2" charset="-122"/>
              </a:rPr>
              <a:t>在具体的物理网络的链路层</a:t>
            </a:r>
          </a:p>
          <a:p>
            <a:pPr algn="ctr">
              <a:lnSpc>
                <a:spcPct val="120000"/>
              </a:lnSpc>
            </a:pPr>
            <a:r>
              <a:rPr lang="zh-CN" altLang="en-US" sz="2800" b="1" dirty="0">
                <a:solidFill>
                  <a:srgbClr val="000099"/>
                </a:solidFill>
                <a:latin typeface="+mn-lt"/>
                <a:ea typeface="黑体" pitchFamily="2" charset="-122"/>
              </a:rPr>
              <a:t>只能看见 </a:t>
            </a:r>
            <a:r>
              <a:rPr lang="en-US" altLang="zh-CN" sz="2800" b="1" dirty="0">
                <a:solidFill>
                  <a:srgbClr val="000099"/>
                </a:solidFill>
                <a:latin typeface="+mn-lt"/>
                <a:ea typeface="黑体" pitchFamily="2" charset="-122"/>
              </a:rPr>
              <a:t>MAC </a:t>
            </a:r>
            <a:r>
              <a:rPr lang="zh-CN" altLang="en-US" sz="2800" b="1" dirty="0">
                <a:solidFill>
                  <a:srgbClr val="000099"/>
                </a:solidFill>
                <a:latin typeface="+mn-lt"/>
                <a:ea typeface="黑体" pitchFamily="2" charset="-122"/>
              </a:rPr>
              <a:t>帧而看不见 </a:t>
            </a:r>
            <a:r>
              <a:rPr lang="en-US" altLang="zh-CN" sz="2800" b="1" dirty="0">
                <a:solidFill>
                  <a:srgbClr val="000099"/>
                </a:solidFill>
                <a:latin typeface="+mn-lt"/>
                <a:ea typeface="黑体" pitchFamily="2" charset="-122"/>
              </a:rPr>
              <a:t>IP </a:t>
            </a:r>
            <a:r>
              <a:rPr lang="zh-CN" altLang="en-US" sz="2800" b="1" dirty="0">
                <a:solidFill>
                  <a:srgbClr val="000099"/>
                </a:solidFill>
                <a:latin typeface="+mn-lt"/>
                <a:ea typeface="黑体" pitchFamily="2" charset="-122"/>
              </a:rPr>
              <a:t>数据报  </a:t>
            </a:r>
          </a:p>
        </p:txBody>
      </p:sp>
      <p:grpSp>
        <p:nvGrpSpPr>
          <p:cNvPr id="2" name="组合 1"/>
          <p:cNvGrpSpPr/>
          <p:nvPr/>
        </p:nvGrpSpPr>
        <p:grpSpPr>
          <a:xfrm>
            <a:off x="39556" y="2035176"/>
            <a:ext cx="9881923" cy="3406774"/>
            <a:chOff x="39556" y="2035176"/>
            <a:chExt cx="9881923" cy="3406774"/>
          </a:xfrm>
        </p:grpSpPr>
        <p:sp>
          <p:nvSpPr>
            <p:cNvPr id="81"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2"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3" name="Line 79"/>
            <p:cNvSpPr>
              <a:spLocks noChangeShapeType="1"/>
            </p:cNvSpPr>
            <p:nvPr/>
          </p:nvSpPr>
          <p:spPr bwMode="auto">
            <a:xfrm rot="162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4" name="Line 80"/>
            <p:cNvSpPr>
              <a:spLocks noChangeShapeType="1"/>
            </p:cNvSpPr>
            <p:nvPr/>
          </p:nvSpPr>
          <p:spPr bwMode="auto">
            <a:xfrm rot="162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5"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6"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7"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8"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89" name="Group 85"/>
            <p:cNvGrpSpPr/>
            <p:nvPr/>
          </p:nvGrpSpPr>
          <p:grpSpPr bwMode="auto">
            <a:xfrm>
              <a:off x="39556" y="2420938"/>
              <a:ext cx="9881923" cy="2438400"/>
              <a:chOff x="96" y="1056"/>
              <a:chExt cx="5472" cy="1536"/>
            </a:xfrm>
            <a:solidFill>
              <a:srgbClr val="FFFF66"/>
            </a:solidFill>
          </p:grpSpPr>
          <p:sp>
            <p:nvSpPr>
              <p:cNvPr id="148"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49"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0"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1"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2"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3"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4"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5"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90"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91" name="Group 95"/>
            <p:cNvGrpSpPr/>
            <p:nvPr/>
          </p:nvGrpSpPr>
          <p:grpSpPr bwMode="auto">
            <a:xfrm>
              <a:off x="247650" y="2420938"/>
              <a:ext cx="742950" cy="1447800"/>
              <a:chOff x="672" y="528"/>
              <a:chExt cx="432" cy="912"/>
            </a:xfrm>
          </p:grpSpPr>
          <p:sp>
            <p:nvSpPr>
              <p:cNvPr id="145"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6"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7"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92"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3"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4"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95"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96"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97"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8"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9"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0"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1"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2"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3"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4"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05"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6"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grpSp>
          <p:nvGrpSpPr>
            <p:cNvPr id="108" name="Group 115"/>
            <p:cNvGrpSpPr/>
            <p:nvPr/>
          </p:nvGrpSpPr>
          <p:grpSpPr bwMode="auto">
            <a:xfrm>
              <a:off x="8832850" y="2420938"/>
              <a:ext cx="742950" cy="1447800"/>
              <a:chOff x="672" y="528"/>
              <a:chExt cx="432" cy="912"/>
            </a:xfrm>
          </p:grpSpPr>
          <p:sp>
            <p:nvSpPr>
              <p:cNvPr id="142"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3"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4"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09"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10"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11"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12"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3"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4"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5"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16"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7"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8"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9"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grpSp>
        <p:nvGrpSpPr>
          <p:cNvPr id="6" name="组合 5"/>
          <p:cNvGrpSpPr/>
          <p:nvPr/>
        </p:nvGrpSpPr>
        <p:grpSpPr>
          <a:xfrm>
            <a:off x="660400" y="5592763"/>
            <a:ext cx="8420100" cy="794782"/>
            <a:chOff x="660400" y="5592763"/>
            <a:chExt cx="8420100" cy="794782"/>
          </a:xfrm>
        </p:grpSpPr>
        <p:sp>
          <p:nvSpPr>
            <p:cNvPr id="107"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dirty="0">
                  <a:solidFill>
                    <a:srgbClr val="0000CC"/>
                  </a:solidFill>
                  <a:latin typeface="+mn-lt"/>
                  <a:ea typeface="黑体" pitchFamily="2" charset="-122"/>
                </a:rPr>
                <a:t>MAC </a:t>
              </a:r>
              <a:r>
                <a:rPr kumimoji="1" lang="zh-CN" altLang="en-US" sz="1800" b="1" dirty="0">
                  <a:solidFill>
                    <a:srgbClr val="0000CC"/>
                  </a:solidFill>
                  <a:latin typeface="+mn-lt"/>
                  <a:ea typeface="黑体" pitchFamily="2" charset="-122"/>
                </a:rPr>
                <a:t>帧</a:t>
              </a:r>
            </a:p>
          </p:txBody>
        </p:sp>
        <p:grpSp>
          <p:nvGrpSpPr>
            <p:cNvPr id="123" name="Group 139"/>
            <p:cNvGrpSpPr/>
            <p:nvPr/>
          </p:nvGrpSpPr>
          <p:grpSpPr bwMode="auto">
            <a:xfrm>
              <a:off x="660400" y="5592763"/>
              <a:ext cx="2146300" cy="381000"/>
              <a:chOff x="480" y="3120"/>
              <a:chExt cx="1248" cy="240"/>
            </a:xfrm>
          </p:grpSpPr>
          <p:sp>
            <p:nvSpPr>
              <p:cNvPr id="134"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dirty="0">
                    <a:solidFill>
                      <a:srgbClr val="0000CC"/>
                    </a:solidFill>
                    <a:latin typeface="+mn-lt"/>
                    <a:ea typeface="黑体" pitchFamily="2" charset="-122"/>
                  </a:rPr>
                  <a:t>从 </a:t>
                </a:r>
                <a:r>
                  <a:rPr kumimoji="1" lang="en-US" altLang="zh-CN" sz="1800" b="1" dirty="0">
                    <a:solidFill>
                      <a:srgbClr val="0000CC"/>
                    </a:solidFill>
                    <a:latin typeface="+mn-lt"/>
                    <a:ea typeface="黑体" pitchFamily="2" charset="-122"/>
                  </a:rPr>
                  <a:t>HA</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a:t>
                </a:r>
                <a:r>
                  <a:rPr kumimoji="1" lang="zh-CN" altLang="en-US" sz="1800" b="1" dirty="0">
                    <a:solidFill>
                      <a:srgbClr val="0000CC"/>
                    </a:solidFill>
                    <a:latin typeface="+mn-lt"/>
                    <a:ea typeface="黑体" pitchFamily="2" charset="-122"/>
                  </a:rPr>
                  <a:t>到 </a:t>
                </a:r>
                <a:r>
                  <a:rPr kumimoji="1" lang="en-US" altLang="zh-CN" sz="1800" b="1" dirty="0">
                    <a:solidFill>
                      <a:srgbClr val="0000CC"/>
                    </a:solidFill>
                    <a:latin typeface="+mn-lt"/>
                    <a:ea typeface="黑体" pitchFamily="2" charset="-122"/>
                  </a:rPr>
                  <a:t>HA</a:t>
                </a:r>
                <a:r>
                  <a:rPr kumimoji="1" lang="en-US" altLang="zh-CN" sz="1800" b="1" baseline="-25000" dirty="0">
                    <a:solidFill>
                      <a:srgbClr val="0000CC"/>
                    </a:solidFill>
                    <a:latin typeface="+mn-lt"/>
                    <a:ea typeface="黑体" pitchFamily="2" charset="-122"/>
                  </a:rPr>
                  <a:t>3</a:t>
                </a:r>
              </a:p>
            </p:txBody>
          </p:sp>
          <p:sp>
            <p:nvSpPr>
              <p:cNvPr id="135"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4" name="Group 142"/>
            <p:cNvGrpSpPr/>
            <p:nvPr/>
          </p:nvGrpSpPr>
          <p:grpSpPr bwMode="auto">
            <a:xfrm>
              <a:off x="3797300" y="5592763"/>
              <a:ext cx="2146300" cy="381000"/>
              <a:chOff x="480" y="3120"/>
              <a:chExt cx="1248" cy="240"/>
            </a:xfrm>
          </p:grpSpPr>
          <p:sp>
            <p:nvSpPr>
              <p:cNvPr id="132"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133"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5" name="Group 145"/>
            <p:cNvGrpSpPr/>
            <p:nvPr/>
          </p:nvGrpSpPr>
          <p:grpSpPr bwMode="auto">
            <a:xfrm>
              <a:off x="6934200" y="5592763"/>
              <a:ext cx="2146300" cy="381000"/>
              <a:chOff x="480" y="3120"/>
              <a:chExt cx="1248" cy="240"/>
            </a:xfrm>
          </p:grpSpPr>
          <p:sp>
            <p:nvSpPr>
              <p:cNvPr id="130"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131"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26"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27"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grpSp>
        <p:nvGrpSpPr>
          <p:cNvPr id="4" name="组合 3"/>
          <p:cNvGrpSpPr/>
          <p:nvPr/>
        </p:nvGrpSpPr>
        <p:grpSpPr>
          <a:xfrm>
            <a:off x="1238250" y="3154363"/>
            <a:ext cx="7346950" cy="381000"/>
            <a:chOff x="1238250" y="3154363"/>
            <a:chExt cx="7346950" cy="381000"/>
          </a:xfrm>
        </p:grpSpPr>
        <p:grpSp>
          <p:nvGrpSpPr>
            <p:cNvPr id="120" name="Group 130"/>
            <p:cNvGrpSpPr/>
            <p:nvPr/>
          </p:nvGrpSpPr>
          <p:grpSpPr bwMode="auto">
            <a:xfrm>
              <a:off x="1238250" y="3154363"/>
              <a:ext cx="1568450" cy="381000"/>
              <a:chOff x="1632" y="2688"/>
              <a:chExt cx="912" cy="240"/>
            </a:xfrm>
          </p:grpSpPr>
          <p:sp>
            <p:nvSpPr>
              <p:cNvPr id="140"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141"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1" name="Group 133"/>
            <p:cNvGrpSpPr/>
            <p:nvPr/>
          </p:nvGrpSpPr>
          <p:grpSpPr bwMode="auto">
            <a:xfrm>
              <a:off x="4044950" y="3154363"/>
              <a:ext cx="1568450" cy="381000"/>
              <a:chOff x="1632" y="2688"/>
              <a:chExt cx="912" cy="240"/>
            </a:xfrm>
          </p:grpSpPr>
          <p:sp>
            <p:nvSpPr>
              <p:cNvPr id="138"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9"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2" name="Group 136"/>
            <p:cNvGrpSpPr/>
            <p:nvPr/>
          </p:nvGrpSpPr>
          <p:grpSpPr bwMode="auto">
            <a:xfrm>
              <a:off x="7016750" y="3154363"/>
              <a:ext cx="1568450" cy="381000"/>
              <a:chOff x="1632" y="2688"/>
              <a:chExt cx="912" cy="240"/>
            </a:xfrm>
          </p:grpSpPr>
          <p:sp>
            <p:nvSpPr>
              <p:cNvPr id="136"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7"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grpSp>
        <p:nvGrpSpPr>
          <p:cNvPr id="5" name="组合 4"/>
          <p:cNvGrpSpPr/>
          <p:nvPr/>
        </p:nvGrpSpPr>
        <p:grpSpPr>
          <a:xfrm>
            <a:off x="2228850" y="2292351"/>
            <a:ext cx="1320800" cy="393144"/>
            <a:chOff x="2228850" y="2292351"/>
            <a:chExt cx="1320800" cy="393144"/>
          </a:xfrm>
        </p:grpSpPr>
        <p:sp>
          <p:nvSpPr>
            <p:cNvPr id="128"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129"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dirty="0">
                  <a:solidFill>
                    <a:srgbClr val="0000CC"/>
                  </a:solidFill>
                  <a:latin typeface="+mn-lt"/>
                  <a:ea typeface="黑体" pitchFamily="2" charset="-122"/>
                </a:rPr>
                <a:t>IP </a:t>
              </a:r>
              <a:r>
                <a:rPr kumimoji="1" lang="zh-CN" altLang="en-US" sz="1800" b="1" dirty="0">
                  <a:solidFill>
                    <a:srgbClr val="0000CC"/>
                  </a:solidFill>
                  <a:latin typeface="+mn-lt"/>
                  <a:ea typeface="黑体" pitchFamily="2" charset="-122"/>
                </a:rPr>
                <a:t>数据报</a:t>
              </a:r>
            </a:p>
          </p:txBody>
        </p:sp>
      </p:gr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mph" presetSubtype="0" repeatCount="4000" fill="hold" nodeType="afterEffect">
                                  <p:stCondLst>
                                    <p:cond delay="0"/>
                                  </p:stCondLst>
                                  <p:childTnLst>
                                    <p:anim calcmode="discrete" valueType="str">
                                      <p:cBhvr>
                                        <p:cTn id="6" dur="1000" fill="hold"/>
                                        <p:tgtEl>
                                          <p:spTgt spid="6"/>
                                        </p:tgtEl>
                                        <p:attrNameLst>
                                          <p:attrName>style.visibility</p:attrName>
                                        </p:attrNameLst>
                                      </p:cBhvr>
                                      <p:tavLst>
                                        <p:tav tm="0">
                                          <p:val>
                                            <p:strVal val="hidden"/>
                                          </p:val>
                                        </p:tav>
                                        <p:tav tm="50000">
                                          <p:val>
                                            <p:strVal val="visible"/>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62070" y="4509120"/>
            <a:ext cx="9372927" cy="1872208"/>
            <a:chOff x="362070" y="4509120"/>
            <a:chExt cx="9372927" cy="1872208"/>
          </a:xfrm>
        </p:grpSpPr>
        <p:sp>
          <p:nvSpPr>
            <p:cNvPr id="284691" name="Freeform 19"/>
            <p:cNvSpPr/>
            <p:nvPr/>
          </p:nvSpPr>
          <p:spPr bwMode="auto">
            <a:xfrm>
              <a:off x="3416482" y="5586241"/>
              <a:ext cx="5162815" cy="4763"/>
            </a:xfrm>
            <a:custGeom>
              <a:avLst/>
              <a:gdLst>
                <a:gd name="T0" fmla="*/ 0 w 3002"/>
                <a:gd name="T1" fmla="*/ 0 h 3"/>
                <a:gd name="T2" fmla="*/ 3002 w 3002"/>
                <a:gd name="T3" fmla="*/ 3 h 3"/>
              </a:gdLst>
              <a:ahLst/>
              <a:cxnLst>
                <a:cxn ang="0">
                  <a:pos x="T0" y="T1"/>
                </a:cxn>
                <a:cxn ang="0">
                  <a:pos x="T2" y="T3"/>
                </a:cxn>
              </a:cxnLst>
              <a:rect l="0" t="0" r="r" b="b"/>
              <a:pathLst>
                <a:path w="3002" h="3">
                  <a:moveTo>
                    <a:pt x="0" y="0"/>
                  </a:moveTo>
                  <a:lnTo>
                    <a:pt x="3002" y="3"/>
                  </a:lnTo>
                </a:path>
              </a:pathLst>
            </a:custGeom>
            <a:noFill/>
            <a:ln w="38100" cap="flat" cmpd="sng">
              <a:solidFill>
                <a:schemeClr val="tx1"/>
              </a:solidFill>
              <a:prstDash val="solid"/>
              <a:round/>
              <a:headEnd type="none" w="med" len="med"/>
              <a:tailEnd type="triangl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92" name="Rectangle 20"/>
            <p:cNvSpPr>
              <a:spLocks noChangeArrowheads="1"/>
            </p:cNvSpPr>
            <p:nvPr/>
          </p:nvSpPr>
          <p:spPr bwMode="auto">
            <a:xfrm>
              <a:off x="7556020" y="4971879"/>
              <a:ext cx="2178977" cy="758825"/>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719" name="Rectangle 47"/>
            <p:cNvSpPr>
              <a:spLocks noChangeArrowheads="1"/>
            </p:cNvSpPr>
            <p:nvPr/>
          </p:nvSpPr>
          <p:spPr bwMode="auto">
            <a:xfrm>
              <a:off x="362070" y="4948066"/>
              <a:ext cx="956994" cy="705321"/>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000" b="1" dirty="0">
                  <a:solidFill>
                    <a:srgbClr val="000099"/>
                  </a:solidFill>
                  <a:latin typeface="+mn-lt"/>
                  <a:ea typeface="黑体" pitchFamily="2" charset="-122"/>
                </a:rPr>
                <a:t>数据</a:t>
              </a:r>
            </a:p>
            <a:p>
              <a:pPr algn="ctr" defTabSz="762000" eaLnBrk="0" hangingPunct="0"/>
              <a:r>
                <a:rPr kumimoji="1" lang="zh-CN" altLang="en-US" sz="2000" b="1" dirty="0">
                  <a:solidFill>
                    <a:srgbClr val="000099"/>
                  </a:solidFill>
                  <a:latin typeface="+mn-lt"/>
                  <a:ea typeface="黑体" pitchFamily="2" charset="-122"/>
                </a:rPr>
                <a:t>链路层</a:t>
              </a:r>
            </a:p>
          </p:txBody>
        </p:sp>
        <p:sp>
          <p:nvSpPr>
            <p:cNvPr id="284720" name="Rectangle 48"/>
            <p:cNvSpPr>
              <a:spLocks noChangeArrowheads="1"/>
            </p:cNvSpPr>
            <p:nvPr/>
          </p:nvSpPr>
          <p:spPr bwMode="auto">
            <a:xfrm>
              <a:off x="1344132" y="4971879"/>
              <a:ext cx="2178977" cy="758825"/>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721" name="Rectangle 49"/>
            <p:cNvSpPr>
              <a:spLocks noChangeArrowheads="1"/>
            </p:cNvSpPr>
            <p:nvPr/>
          </p:nvSpPr>
          <p:spPr bwMode="auto">
            <a:xfrm>
              <a:off x="1928664" y="4509120"/>
              <a:ext cx="109786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a:solidFill>
                    <a:srgbClr val="000099"/>
                  </a:solidFill>
                  <a:latin typeface="+mn-lt"/>
                  <a:ea typeface="黑体" pitchFamily="2" charset="-122"/>
                </a:rPr>
                <a:t>结点 </a:t>
              </a:r>
              <a:r>
                <a:rPr kumimoji="1" lang="en-US" altLang="zh-CN" sz="2400" b="1">
                  <a:solidFill>
                    <a:srgbClr val="000099"/>
                  </a:solidFill>
                  <a:latin typeface="+mn-lt"/>
                  <a:ea typeface="黑体" pitchFamily="2" charset="-122"/>
                </a:rPr>
                <a:t>A</a:t>
              </a:r>
            </a:p>
          </p:txBody>
        </p:sp>
        <p:sp>
          <p:nvSpPr>
            <p:cNvPr id="284722" name="Rectangle 50"/>
            <p:cNvSpPr>
              <a:spLocks noChangeArrowheads="1"/>
            </p:cNvSpPr>
            <p:nvPr/>
          </p:nvSpPr>
          <p:spPr bwMode="auto">
            <a:xfrm>
              <a:off x="8121352" y="4509120"/>
              <a:ext cx="1109279"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a:solidFill>
                    <a:srgbClr val="000099"/>
                  </a:solidFill>
                  <a:latin typeface="+mn-lt"/>
                  <a:ea typeface="黑体" pitchFamily="2" charset="-122"/>
                </a:rPr>
                <a:t>结点 </a:t>
              </a:r>
              <a:r>
                <a:rPr kumimoji="1" lang="en-US" altLang="zh-CN" sz="2400" b="1">
                  <a:solidFill>
                    <a:srgbClr val="000099"/>
                  </a:solidFill>
                  <a:latin typeface="+mn-lt"/>
                  <a:ea typeface="黑体" pitchFamily="2" charset="-122"/>
                </a:rPr>
                <a:t>B</a:t>
              </a:r>
            </a:p>
          </p:txBody>
        </p:sp>
        <p:grpSp>
          <p:nvGrpSpPr>
            <p:cNvPr id="284723" name="Group 51"/>
            <p:cNvGrpSpPr/>
            <p:nvPr/>
          </p:nvGrpSpPr>
          <p:grpSpPr bwMode="auto">
            <a:xfrm>
              <a:off x="2948698" y="5165553"/>
              <a:ext cx="1059392" cy="369887"/>
              <a:chOff x="1701" y="2666"/>
              <a:chExt cx="616" cy="233"/>
            </a:xfrm>
          </p:grpSpPr>
          <p:grpSp>
            <p:nvGrpSpPr>
              <p:cNvPr id="284724" name="Group 52"/>
              <p:cNvGrpSpPr/>
              <p:nvPr/>
            </p:nvGrpSpPr>
            <p:grpSpPr bwMode="auto">
              <a:xfrm>
                <a:off x="1701" y="2694"/>
                <a:ext cx="616" cy="192"/>
                <a:chOff x="1701" y="2694"/>
                <a:chExt cx="616" cy="192"/>
              </a:xfrm>
            </p:grpSpPr>
            <p:sp>
              <p:nvSpPr>
                <p:cNvPr id="284725" name="AutoShape 53"/>
                <p:cNvSpPr>
                  <a:spLocks noChangeArrowheads="1"/>
                </p:cNvSpPr>
                <p:nvPr/>
              </p:nvSpPr>
              <p:spPr bwMode="auto">
                <a:xfrm>
                  <a:off x="2045" y="2731"/>
                  <a:ext cx="272" cy="136"/>
                </a:xfrm>
                <a:prstGeom prst="rightArrow">
                  <a:avLst>
                    <a:gd name="adj1" fmla="val 50000"/>
                    <a:gd name="adj2" fmla="val 50000"/>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26" name="Rectangle 54"/>
                <p:cNvSpPr>
                  <a:spLocks noChangeArrowheads="1"/>
                </p:cNvSpPr>
                <p:nvPr/>
              </p:nvSpPr>
              <p:spPr bwMode="auto">
                <a:xfrm>
                  <a:off x="1701" y="2694"/>
                  <a:ext cx="408" cy="192"/>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grpSp>
          <p:sp>
            <p:nvSpPr>
              <p:cNvPr id="284727" name="Text Box 55"/>
              <p:cNvSpPr txBox="1">
                <a:spLocks noChangeArrowheads="1"/>
              </p:cNvSpPr>
              <p:nvPr/>
            </p:nvSpPr>
            <p:spPr bwMode="auto">
              <a:xfrm>
                <a:off x="1784" y="2666"/>
                <a:ext cx="24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dirty="0">
                    <a:solidFill>
                      <a:srgbClr val="FF0000"/>
                    </a:solidFill>
                    <a:latin typeface="+mn-lt"/>
                    <a:ea typeface="黑体" pitchFamily="2" charset="-122"/>
                  </a:rPr>
                  <a:t>帧</a:t>
                </a:r>
              </a:p>
            </p:txBody>
          </p:sp>
        </p:grpSp>
        <p:sp>
          <p:nvSpPr>
            <p:cNvPr id="284729" name="Rectangle 57"/>
            <p:cNvSpPr>
              <a:spLocks noChangeArrowheads="1"/>
            </p:cNvSpPr>
            <p:nvPr/>
          </p:nvSpPr>
          <p:spPr bwMode="auto">
            <a:xfrm>
              <a:off x="3728864" y="6014561"/>
              <a:ext cx="3904397"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defTabSz="762000" eaLnBrk="0" hangingPunct="0"/>
              <a:r>
                <a:rPr kumimoji="1" lang="en-US" altLang="zh-CN" sz="1800" b="1" dirty="0">
                  <a:solidFill>
                    <a:srgbClr val="000099"/>
                  </a:solidFill>
                  <a:latin typeface="+mn-lt"/>
                  <a:ea typeface="黑体" pitchFamily="2" charset="-122"/>
                </a:rPr>
                <a:t>(b) </a:t>
              </a:r>
              <a:r>
                <a:rPr kumimoji="1" lang="zh-CN" altLang="en-US" sz="1800" b="1" dirty="0">
                  <a:solidFill>
                    <a:srgbClr val="000099"/>
                  </a:solidFill>
                  <a:latin typeface="+mn-lt"/>
                  <a:ea typeface="黑体" pitchFamily="2" charset="-122"/>
                </a:rPr>
                <a:t>只考虑数据链路层</a:t>
              </a:r>
              <a:endParaRPr kumimoji="1" lang="en-US" altLang="zh-CN" sz="1800" b="1" dirty="0">
                <a:solidFill>
                  <a:srgbClr val="000099"/>
                </a:solidFill>
                <a:latin typeface="+mn-lt"/>
                <a:ea typeface="黑体" pitchFamily="2" charset="-122"/>
              </a:endParaRPr>
            </a:p>
          </p:txBody>
        </p:sp>
        <p:sp>
          <p:nvSpPr>
            <p:cNvPr id="284730" name="Rectangle 58"/>
            <p:cNvSpPr>
              <a:spLocks noChangeArrowheads="1"/>
            </p:cNvSpPr>
            <p:nvPr/>
          </p:nvSpPr>
          <p:spPr bwMode="auto">
            <a:xfrm>
              <a:off x="3572983" y="4867104"/>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发送</a:t>
              </a:r>
            </a:p>
          </p:txBody>
        </p:sp>
        <p:grpSp>
          <p:nvGrpSpPr>
            <p:cNvPr id="284731" name="Group 59"/>
            <p:cNvGrpSpPr/>
            <p:nvPr/>
          </p:nvGrpSpPr>
          <p:grpSpPr bwMode="auto">
            <a:xfrm>
              <a:off x="7115753" y="5165553"/>
              <a:ext cx="1059392" cy="369887"/>
              <a:chOff x="1701" y="2666"/>
              <a:chExt cx="616" cy="233"/>
            </a:xfrm>
          </p:grpSpPr>
          <p:grpSp>
            <p:nvGrpSpPr>
              <p:cNvPr id="284732" name="Group 60"/>
              <p:cNvGrpSpPr/>
              <p:nvPr/>
            </p:nvGrpSpPr>
            <p:grpSpPr bwMode="auto">
              <a:xfrm>
                <a:off x="1701" y="2694"/>
                <a:ext cx="616" cy="192"/>
                <a:chOff x="1701" y="2694"/>
                <a:chExt cx="616" cy="192"/>
              </a:xfrm>
            </p:grpSpPr>
            <p:sp>
              <p:nvSpPr>
                <p:cNvPr id="284733" name="AutoShape 61"/>
                <p:cNvSpPr>
                  <a:spLocks noChangeArrowheads="1"/>
                </p:cNvSpPr>
                <p:nvPr/>
              </p:nvSpPr>
              <p:spPr bwMode="auto">
                <a:xfrm>
                  <a:off x="2045" y="2731"/>
                  <a:ext cx="272" cy="136"/>
                </a:xfrm>
                <a:prstGeom prst="rightArrow">
                  <a:avLst>
                    <a:gd name="adj1" fmla="val 50000"/>
                    <a:gd name="adj2" fmla="val 50000"/>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34" name="Rectangle 62"/>
                <p:cNvSpPr>
                  <a:spLocks noChangeArrowheads="1"/>
                </p:cNvSpPr>
                <p:nvPr/>
              </p:nvSpPr>
              <p:spPr bwMode="auto">
                <a:xfrm>
                  <a:off x="1701" y="2694"/>
                  <a:ext cx="408" cy="192"/>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grpSp>
          <p:sp>
            <p:nvSpPr>
              <p:cNvPr id="284735" name="Text Box 63"/>
              <p:cNvSpPr txBox="1">
                <a:spLocks noChangeArrowheads="1"/>
              </p:cNvSpPr>
              <p:nvPr/>
            </p:nvSpPr>
            <p:spPr bwMode="auto">
              <a:xfrm>
                <a:off x="1784" y="2666"/>
                <a:ext cx="24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dirty="0">
                    <a:solidFill>
                      <a:srgbClr val="FF0000"/>
                    </a:solidFill>
                    <a:latin typeface="+mn-lt"/>
                    <a:ea typeface="黑体" pitchFamily="2" charset="-122"/>
                  </a:rPr>
                  <a:t>帧</a:t>
                </a:r>
              </a:p>
            </p:txBody>
          </p:sp>
        </p:grpSp>
        <p:sp>
          <p:nvSpPr>
            <p:cNvPr id="284736" name="Rectangle 64"/>
            <p:cNvSpPr>
              <a:spLocks noChangeArrowheads="1"/>
            </p:cNvSpPr>
            <p:nvPr/>
          </p:nvSpPr>
          <p:spPr bwMode="auto">
            <a:xfrm>
              <a:off x="6837147" y="4867104"/>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接收</a:t>
              </a:r>
            </a:p>
          </p:txBody>
        </p:sp>
        <p:sp>
          <p:nvSpPr>
            <p:cNvPr id="284737" name="Rectangle 65"/>
            <p:cNvSpPr>
              <a:spLocks noChangeArrowheads="1"/>
            </p:cNvSpPr>
            <p:nvPr/>
          </p:nvSpPr>
          <p:spPr bwMode="auto">
            <a:xfrm>
              <a:off x="5210224" y="5586240"/>
              <a:ext cx="801502"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a:solidFill>
                    <a:srgbClr val="000099"/>
                  </a:solidFill>
                  <a:latin typeface="+mn-lt"/>
                  <a:ea typeface="黑体" pitchFamily="2" charset="-122"/>
                </a:rPr>
                <a:t>链路</a:t>
              </a:r>
            </a:p>
          </p:txBody>
        </p:sp>
      </p:grpSp>
      <p:grpSp>
        <p:nvGrpSpPr>
          <p:cNvPr id="4" name="组合 3"/>
          <p:cNvGrpSpPr/>
          <p:nvPr/>
        </p:nvGrpSpPr>
        <p:grpSpPr>
          <a:xfrm>
            <a:off x="362070" y="1052736"/>
            <a:ext cx="9402162" cy="3463111"/>
            <a:chOff x="362070" y="1052736"/>
            <a:chExt cx="9402162" cy="3463111"/>
          </a:xfrm>
        </p:grpSpPr>
        <p:sp>
          <p:nvSpPr>
            <p:cNvPr id="284676" name="Rectangle 4"/>
            <p:cNvSpPr>
              <a:spLocks noChangeArrowheads="1"/>
            </p:cNvSpPr>
            <p:nvPr/>
          </p:nvSpPr>
          <p:spPr bwMode="auto">
            <a:xfrm>
              <a:off x="7585256" y="1498030"/>
              <a:ext cx="2178976" cy="1828800"/>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677" name="Rectangle 5"/>
            <p:cNvSpPr>
              <a:spLocks noChangeArrowheads="1"/>
            </p:cNvSpPr>
            <p:nvPr/>
          </p:nvSpPr>
          <p:spPr bwMode="auto">
            <a:xfrm>
              <a:off x="7605894" y="2107630"/>
              <a:ext cx="2146300" cy="6096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78" name="Line 6"/>
            <p:cNvSpPr>
              <a:spLocks noChangeShapeType="1"/>
            </p:cNvSpPr>
            <p:nvPr/>
          </p:nvSpPr>
          <p:spPr bwMode="auto">
            <a:xfrm>
              <a:off x="7585257" y="2106042"/>
              <a:ext cx="2175536"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79" name="Rectangle 7"/>
            <p:cNvSpPr>
              <a:spLocks noChangeArrowheads="1"/>
            </p:cNvSpPr>
            <p:nvPr/>
          </p:nvSpPr>
          <p:spPr bwMode="auto">
            <a:xfrm>
              <a:off x="7917176" y="2260030"/>
              <a:ext cx="1506538"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680" name="Line 8"/>
            <p:cNvSpPr>
              <a:spLocks noChangeShapeType="1"/>
            </p:cNvSpPr>
            <p:nvPr/>
          </p:nvSpPr>
          <p:spPr bwMode="auto">
            <a:xfrm>
              <a:off x="7585257" y="2715642"/>
              <a:ext cx="2175536"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81" name="Rectangle 9"/>
            <p:cNvSpPr>
              <a:spLocks noChangeArrowheads="1"/>
            </p:cNvSpPr>
            <p:nvPr/>
          </p:nvSpPr>
          <p:spPr bwMode="auto">
            <a:xfrm>
              <a:off x="8139029" y="1650430"/>
              <a:ext cx="1073150" cy="304800"/>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1800" b="1">
                  <a:solidFill>
                    <a:srgbClr val="000099"/>
                  </a:solidFill>
                  <a:latin typeface="+mn-lt"/>
                  <a:ea typeface="黑体" pitchFamily="2" charset="-122"/>
                </a:rPr>
                <a:t>IP </a:t>
              </a:r>
              <a:r>
                <a:rPr kumimoji="1" lang="zh-CN" altLang="en-US" sz="1800" b="1">
                  <a:solidFill>
                    <a:srgbClr val="000099"/>
                  </a:solidFill>
                  <a:latin typeface="+mn-lt"/>
                  <a:ea typeface="黑体" pitchFamily="2" charset="-122"/>
                </a:rPr>
                <a:t>数据报</a:t>
              </a:r>
            </a:p>
          </p:txBody>
        </p:sp>
        <p:sp>
          <p:nvSpPr>
            <p:cNvPr id="284682" name="Rectangle 10"/>
            <p:cNvSpPr>
              <a:spLocks noChangeArrowheads="1"/>
            </p:cNvSpPr>
            <p:nvPr/>
          </p:nvSpPr>
          <p:spPr bwMode="auto">
            <a:xfrm>
              <a:off x="7910297" y="2869630"/>
              <a:ext cx="1520296"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683" name="Rectangle 11"/>
            <p:cNvSpPr>
              <a:spLocks noChangeArrowheads="1"/>
            </p:cNvSpPr>
            <p:nvPr/>
          </p:nvSpPr>
          <p:spPr bwMode="auto">
            <a:xfrm>
              <a:off x="7841505" y="2882330"/>
              <a:ext cx="1638270" cy="299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en-US" altLang="zh-CN" sz="1600" b="1">
                  <a:solidFill>
                    <a:srgbClr val="000099"/>
                  </a:solidFill>
                  <a:latin typeface="+mn-lt"/>
                  <a:ea typeface="黑体" pitchFamily="2" charset="-122"/>
                </a:rPr>
                <a:t>1010…  …0110</a:t>
              </a:r>
            </a:p>
          </p:txBody>
        </p:sp>
        <p:sp>
          <p:nvSpPr>
            <p:cNvPr id="284684" name="AutoShape 12"/>
            <p:cNvSpPr>
              <a:spLocks noChangeArrowheads="1"/>
            </p:cNvSpPr>
            <p:nvPr/>
          </p:nvSpPr>
          <p:spPr bwMode="auto">
            <a:xfrm flipV="1">
              <a:off x="8529422" y="2612455"/>
              <a:ext cx="330200" cy="334962"/>
            </a:xfrm>
            <a:prstGeom prst="downArrow">
              <a:avLst>
                <a:gd name="adj1" fmla="val 50000"/>
                <a:gd name="adj2" fmla="val 43231"/>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itchFamily="2" charset="-122"/>
              </a:endParaRPr>
            </a:p>
          </p:txBody>
        </p:sp>
        <p:sp>
          <p:nvSpPr>
            <p:cNvPr id="284685" name="Rectangle 13"/>
            <p:cNvSpPr>
              <a:spLocks noChangeArrowheads="1"/>
            </p:cNvSpPr>
            <p:nvPr/>
          </p:nvSpPr>
          <p:spPr bwMode="auto">
            <a:xfrm>
              <a:off x="8132150" y="2269556"/>
              <a:ext cx="1073150" cy="280987"/>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86" name="AutoShape 14"/>
            <p:cNvSpPr>
              <a:spLocks noChangeArrowheads="1"/>
            </p:cNvSpPr>
            <p:nvPr/>
          </p:nvSpPr>
          <p:spPr bwMode="auto">
            <a:xfrm flipV="1">
              <a:off x="8128711" y="1901256"/>
              <a:ext cx="1073150" cy="369887"/>
            </a:xfrm>
            <a:prstGeom prst="downArrow">
              <a:avLst>
                <a:gd name="adj1" fmla="val 65389"/>
                <a:gd name="adj2" fmla="val 39394"/>
              </a:avLst>
            </a:prstGeom>
            <a:solidFill>
              <a:schemeClr val="accent2"/>
            </a:solidFill>
            <a:ln w="12700">
              <a:solidFill>
                <a:schemeClr val="tx1"/>
              </a:solidFill>
              <a:miter lim="800000"/>
            </a:ln>
            <a:effectLst>
              <a:outerShdw dist="35921" dir="2700000" algn="ctr" rotWithShape="0">
                <a:schemeClr val="bg2"/>
              </a:outerShdw>
            </a:effectLst>
          </p:spPr>
          <p:txBody>
            <a:bodyPr vert="eaVert" wrap="none" anchor="ctr"/>
            <a:lstStyle/>
            <a:p>
              <a:endParaRPr lang="zh-CN" altLang="en-US" b="1">
                <a:solidFill>
                  <a:srgbClr val="000099"/>
                </a:solidFill>
                <a:latin typeface="+mn-lt"/>
                <a:ea typeface="黑体" pitchFamily="2" charset="-122"/>
              </a:endParaRPr>
            </a:p>
          </p:txBody>
        </p:sp>
        <p:sp>
          <p:nvSpPr>
            <p:cNvPr id="284687" name="Text Box 15"/>
            <p:cNvSpPr txBox="1">
              <a:spLocks noChangeArrowheads="1"/>
            </p:cNvSpPr>
            <p:nvPr/>
          </p:nvSpPr>
          <p:spPr bwMode="auto">
            <a:xfrm>
              <a:off x="7550861" y="22139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a:solidFill>
                    <a:srgbClr val="FF0000"/>
                  </a:solidFill>
                  <a:latin typeface="+mn-lt"/>
                  <a:ea typeface="黑体" pitchFamily="2" charset="-122"/>
                </a:rPr>
                <a:t>帧</a:t>
              </a:r>
            </a:p>
          </p:txBody>
        </p:sp>
        <p:sp>
          <p:nvSpPr>
            <p:cNvPr id="284688" name="Rectangle 16"/>
            <p:cNvSpPr>
              <a:spLocks noChangeArrowheads="1"/>
            </p:cNvSpPr>
            <p:nvPr/>
          </p:nvSpPr>
          <p:spPr bwMode="auto">
            <a:xfrm>
              <a:off x="8355724" y="1928242"/>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取出</a:t>
              </a:r>
            </a:p>
          </p:txBody>
        </p:sp>
        <p:sp>
          <p:nvSpPr>
            <p:cNvPr id="284689" name="Line 17"/>
            <p:cNvSpPr>
              <a:spLocks noChangeShapeType="1"/>
            </p:cNvSpPr>
            <p:nvPr/>
          </p:nvSpPr>
          <p:spPr bwMode="auto">
            <a:xfrm>
              <a:off x="8126990" y="2264792"/>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690" name="Line 18"/>
            <p:cNvSpPr>
              <a:spLocks noChangeShapeType="1"/>
            </p:cNvSpPr>
            <p:nvPr/>
          </p:nvSpPr>
          <p:spPr bwMode="auto">
            <a:xfrm>
              <a:off x="9200140" y="2266380"/>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693" name="Freeform 21"/>
            <p:cNvSpPr/>
            <p:nvPr/>
          </p:nvSpPr>
          <p:spPr bwMode="auto">
            <a:xfrm>
              <a:off x="2417282" y="3158555"/>
              <a:ext cx="6273800" cy="609600"/>
            </a:xfrm>
            <a:custGeom>
              <a:avLst/>
              <a:gdLst>
                <a:gd name="T0" fmla="*/ 0 w 2736"/>
                <a:gd name="T1" fmla="*/ 0 h 480"/>
                <a:gd name="T2" fmla="*/ 0 w 2736"/>
                <a:gd name="T3" fmla="*/ 480 h 480"/>
                <a:gd name="T4" fmla="*/ 2736 w 2736"/>
                <a:gd name="T5" fmla="*/ 480 h 480"/>
                <a:gd name="T6" fmla="*/ 2736 w 2736"/>
                <a:gd name="T7" fmla="*/ 0 h 480"/>
              </a:gdLst>
              <a:ahLst/>
              <a:cxnLst>
                <a:cxn ang="0">
                  <a:pos x="T0" y="T1"/>
                </a:cxn>
                <a:cxn ang="0">
                  <a:pos x="T2" y="T3"/>
                </a:cxn>
                <a:cxn ang="0">
                  <a:pos x="T4" y="T5"/>
                </a:cxn>
                <a:cxn ang="0">
                  <a:pos x="T6" y="T7"/>
                </a:cxn>
              </a:cxnLst>
              <a:rect l="0" t="0" r="r" b="b"/>
              <a:pathLst>
                <a:path w="2736" h="480">
                  <a:moveTo>
                    <a:pt x="0" y="0"/>
                  </a:moveTo>
                  <a:lnTo>
                    <a:pt x="0" y="480"/>
                  </a:lnTo>
                  <a:lnTo>
                    <a:pt x="2736" y="480"/>
                  </a:lnTo>
                  <a:lnTo>
                    <a:pt x="2736" y="0"/>
                  </a:lnTo>
                </a:path>
              </a:pathLst>
            </a:custGeom>
            <a:noFill/>
            <a:ln w="38100" cap="flat" cmpd="sng">
              <a:solidFill>
                <a:schemeClr val="tx1"/>
              </a:solidFill>
              <a:prstDash val="solid"/>
              <a:round/>
              <a:headEnd type="none" w="med" len="med"/>
              <a:tailEnd type="triangl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94" name="Rectangle 22"/>
            <p:cNvSpPr>
              <a:spLocks noChangeArrowheads="1"/>
            </p:cNvSpPr>
            <p:nvPr/>
          </p:nvSpPr>
          <p:spPr bwMode="auto">
            <a:xfrm>
              <a:off x="362070" y="2029843"/>
              <a:ext cx="956994" cy="7053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000" b="1">
                  <a:solidFill>
                    <a:srgbClr val="000099"/>
                  </a:solidFill>
                  <a:latin typeface="+mn-lt"/>
                  <a:ea typeface="黑体" pitchFamily="2" charset="-122"/>
                </a:rPr>
                <a:t>数据</a:t>
              </a:r>
            </a:p>
            <a:p>
              <a:pPr algn="ctr" defTabSz="762000" eaLnBrk="0" hangingPunct="0"/>
              <a:r>
                <a:rPr kumimoji="1" lang="zh-CN" altLang="en-US" sz="2000" b="1">
                  <a:solidFill>
                    <a:srgbClr val="000099"/>
                  </a:solidFill>
                  <a:latin typeface="+mn-lt"/>
                  <a:ea typeface="黑体" pitchFamily="2" charset="-122"/>
                </a:rPr>
                <a:t>链路层</a:t>
              </a:r>
            </a:p>
          </p:txBody>
        </p:sp>
        <p:sp>
          <p:nvSpPr>
            <p:cNvPr id="284695" name="Rectangle 23"/>
            <p:cNvSpPr>
              <a:spLocks noChangeArrowheads="1"/>
            </p:cNvSpPr>
            <p:nvPr/>
          </p:nvSpPr>
          <p:spPr bwMode="auto">
            <a:xfrm>
              <a:off x="362070" y="1634555"/>
              <a:ext cx="956994" cy="351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zh-CN" altLang="en-US" sz="2000" b="1">
                  <a:solidFill>
                    <a:srgbClr val="000099"/>
                  </a:solidFill>
                  <a:latin typeface="+mn-lt"/>
                  <a:ea typeface="黑体" pitchFamily="2" charset="-122"/>
                </a:rPr>
                <a:t>网络层</a:t>
              </a:r>
            </a:p>
          </p:txBody>
        </p:sp>
        <p:sp>
          <p:nvSpPr>
            <p:cNvPr id="284696" name="Rectangle 24"/>
            <p:cNvSpPr>
              <a:spLocks noChangeArrowheads="1"/>
            </p:cNvSpPr>
            <p:nvPr/>
          </p:nvSpPr>
          <p:spPr bwMode="auto">
            <a:xfrm>
              <a:off x="5141433" y="3768156"/>
              <a:ext cx="801502"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itchFamily="2" charset="-122"/>
                </a:rPr>
                <a:t>链路</a:t>
              </a:r>
            </a:p>
          </p:txBody>
        </p:sp>
        <p:sp>
          <p:nvSpPr>
            <p:cNvPr id="284697" name="Rectangle 25"/>
            <p:cNvSpPr>
              <a:spLocks noChangeArrowheads="1"/>
            </p:cNvSpPr>
            <p:nvPr/>
          </p:nvSpPr>
          <p:spPr bwMode="auto">
            <a:xfrm>
              <a:off x="1928664" y="1052736"/>
              <a:ext cx="109786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itchFamily="2" charset="-122"/>
                </a:rPr>
                <a:t>结点 </a:t>
              </a:r>
              <a:r>
                <a:rPr kumimoji="1" lang="en-US" altLang="zh-CN" sz="2400" b="1" dirty="0">
                  <a:solidFill>
                    <a:srgbClr val="000099"/>
                  </a:solidFill>
                  <a:latin typeface="+mn-lt"/>
                  <a:ea typeface="黑体" pitchFamily="2" charset="-122"/>
                </a:rPr>
                <a:t>A</a:t>
              </a:r>
            </a:p>
          </p:txBody>
        </p:sp>
        <p:sp>
          <p:nvSpPr>
            <p:cNvPr id="284698" name="Rectangle 26"/>
            <p:cNvSpPr>
              <a:spLocks noChangeArrowheads="1"/>
            </p:cNvSpPr>
            <p:nvPr/>
          </p:nvSpPr>
          <p:spPr bwMode="auto">
            <a:xfrm>
              <a:off x="8121352" y="1052736"/>
              <a:ext cx="1109279"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itchFamily="2" charset="-122"/>
                </a:rPr>
                <a:t>结点 </a:t>
              </a:r>
              <a:r>
                <a:rPr kumimoji="1" lang="en-US" altLang="zh-CN" sz="2400" b="1" dirty="0">
                  <a:solidFill>
                    <a:srgbClr val="000099"/>
                  </a:solidFill>
                  <a:latin typeface="+mn-lt"/>
                  <a:ea typeface="黑体" pitchFamily="2" charset="-122"/>
                </a:rPr>
                <a:t>B</a:t>
              </a:r>
            </a:p>
          </p:txBody>
        </p:sp>
        <p:sp>
          <p:nvSpPr>
            <p:cNvPr id="284699" name="Rectangle 27"/>
            <p:cNvSpPr>
              <a:spLocks noChangeArrowheads="1"/>
            </p:cNvSpPr>
            <p:nvPr/>
          </p:nvSpPr>
          <p:spPr bwMode="auto">
            <a:xfrm>
              <a:off x="362070" y="2853755"/>
              <a:ext cx="956994" cy="351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zh-CN" altLang="en-US" sz="2000" b="1">
                  <a:solidFill>
                    <a:srgbClr val="000099"/>
                  </a:solidFill>
                  <a:latin typeface="+mn-lt"/>
                  <a:ea typeface="黑体" pitchFamily="2" charset="-122"/>
                </a:rPr>
                <a:t>物理层</a:t>
              </a:r>
            </a:p>
          </p:txBody>
        </p:sp>
        <p:sp>
          <p:nvSpPr>
            <p:cNvPr id="284700" name="Rectangle 28"/>
            <p:cNvSpPr>
              <a:spLocks noChangeArrowheads="1"/>
            </p:cNvSpPr>
            <p:nvPr/>
          </p:nvSpPr>
          <p:spPr bwMode="auto">
            <a:xfrm>
              <a:off x="24998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1" name="Rectangle 29"/>
            <p:cNvSpPr>
              <a:spLocks noChangeArrowheads="1"/>
            </p:cNvSpPr>
            <p:nvPr/>
          </p:nvSpPr>
          <p:spPr bwMode="auto">
            <a:xfrm>
              <a:off x="26649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2" name="Rectangle 30"/>
            <p:cNvSpPr>
              <a:spLocks noChangeArrowheads="1"/>
            </p:cNvSpPr>
            <p:nvPr/>
          </p:nvSpPr>
          <p:spPr bwMode="auto">
            <a:xfrm>
              <a:off x="41508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3" name="Rectangle 31"/>
            <p:cNvSpPr>
              <a:spLocks noChangeArrowheads="1"/>
            </p:cNvSpPr>
            <p:nvPr/>
          </p:nvSpPr>
          <p:spPr bwMode="auto">
            <a:xfrm>
              <a:off x="43159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4" name="Rectangle 32"/>
            <p:cNvSpPr>
              <a:spLocks noChangeArrowheads="1"/>
            </p:cNvSpPr>
            <p:nvPr/>
          </p:nvSpPr>
          <p:spPr bwMode="auto">
            <a:xfrm>
              <a:off x="62145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5" name="Rectangle 33"/>
            <p:cNvSpPr>
              <a:spLocks noChangeArrowheads="1"/>
            </p:cNvSpPr>
            <p:nvPr/>
          </p:nvSpPr>
          <p:spPr bwMode="auto">
            <a:xfrm>
              <a:off x="63796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6" name="Rectangle 34"/>
            <p:cNvSpPr>
              <a:spLocks noChangeArrowheads="1"/>
            </p:cNvSpPr>
            <p:nvPr/>
          </p:nvSpPr>
          <p:spPr bwMode="auto">
            <a:xfrm>
              <a:off x="80306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7" name="Rectangle 35"/>
            <p:cNvSpPr>
              <a:spLocks noChangeArrowheads="1"/>
            </p:cNvSpPr>
            <p:nvPr/>
          </p:nvSpPr>
          <p:spPr bwMode="auto">
            <a:xfrm>
              <a:off x="81957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8" name="Rectangle 36"/>
            <p:cNvSpPr>
              <a:spLocks noChangeArrowheads="1"/>
            </p:cNvSpPr>
            <p:nvPr/>
          </p:nvSpPr>
          <p:spPr bwMode="auto">
            <a:xfrm>
              <a:off x="83608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9" name="Rectangle 37"/>
            <p:cNvSpPr>
              <a:spLocks noChangeArrowheads="1"/>
            </p:cNvSpPr>
            <p:nvPr/>
          </p:nvSpPr>
          <p:spPr bwMode="auto">
            <a:xfrm>
              <a:off x="85259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10" name="Line 38"/>
            <p:cNvSpPr>
              <a:spLocks noChangeShapeType="1"/>
            </p:cNvSpPr>
            <p:nvPr/>
          </p:nvSpPr>
          <p:spPr bwMode="auto">
            <a:xfrm>
              <a:off x="4481032" y="3615755"/>
              <a:ext cx="33020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1" name="Line 39"/>
            <p:cNvSpPr>
              <a:spLocks noChangeShapeType="1"/>
            </p:cNvSpPr>
            <p:nvPr/>
          </p:nvSpPr>
          <p:spPr bwMode="auto">
            <a:xfrm rot="5400000">
              <a:off x="2388707" y="3349055"/>
              <a:ext cx="30480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2" name="Line 40"/>
            <p:cNvSpPr>
              <a:spLocks noChangeShapeType="1"/>
            </p:cNvSpPr>
            <p:nvPr/>
          </p:nvSpPr>
          <p:spPr bwMode="auto">
            <a:xfrm rot="16200000" flipV="1">
              <a:off x="8414857" y="3387155"/>
              <a:ext cx="30480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284713" name="Group 41"/>
            <p:cNvGrpSpPr/>
            <p:nvPr/>
          </p:nvGrpSpPr>
          <p:grpSpPr bwMode="auto">
            <a:xfrm>
              <a:off x="2830032" y="3539555"/>
              <a:ext cx="1155700" cy="152400"/>
              <a:chOff x="1344" y="912"/>
              <a:chExt cx="672" cy="96"/>
            </a:xfrm>
            <a:solidFill>
              <a:srgbClr val="FFC000"/>
            </a:solidFill>
          </p:grpSpPr>
          <p:sp>
            <p:nvSpPr>
              <p:cNvPr id="284714" name="Line 42"/>
              <p:cNvSpPr>
                <a:spLocks noChangeShapeType="1"/>
              </p:cNvSpPr>
              <p:nvPr/>
            </p:nvSpPr>
            <p:spPr bwMode="auto">
              <a:xfrm>
                <a:off x="1344" y="960"/>
                <a:ext cx="672" cy="0"/>
              </a:xfrm>
              <a:prstGeom prst="line">
                <a:avLst/>
              </a:prstGeom>
              <a:grpFill/>
              <a:ln w="12700">
                <a:solidFill>
                  <a:schemeClr val="tx1"/>
                </a:solidFill>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5" name="Freeform 43"/>
              <p:cNvSpPr/>
              <p:nvPr/>
            </p:nvSpPr>
            <p:spPr bwMode="auto">
              <a:xfrm>
                <a:off x="1392" y="912"/>
                <a:ext cx="576" cy="96"/>
              </a:xfrm>
              <a:custGeom>
                <a:avLst/>
                <a:gdLst>
                  <a:gd name="T0" fmla="*/ 0 w 576"/>
                  <a:gd name="T1" fmla="*/ 96 h 192"/>
                  <a:gd name="T2" fmla="*/ 0 w 576"/>
                  <a:gd name="T3" fmla="*/ 0 h 192"/>
                  <a:gd name="T4" fmla="*/ 192 w 576"/>
                  <a:gd name="T5" fmla="*/ 0 h 192"/>
                  <a:gd name="T6" fmla="*/ 192 w 576"/>
                  <a:gd name="T7" fmla="*/ 192 h 192"/>
                  <a:gd name="T8" fmla="*/ 288 w 576"/>
                  <a:gd name="T9" fmla="*/ 192 h 192"/>
                  <a:gd name="T10" fmla="*/ 288 w 576"/>
                  <a:gd name="T11" fmla="*/ 0 h 192"/>
                  <a:gd name="T12" fmla="*/ 336 w 576"/>
                  <a:gd name="T13" fmla="*/ 0 h 192"/>
                  <a:gd name="T14" fmla="*/ 336 w 576"/>
                  <a:gd name="T15" fmla="*/ 192 h 192"/>
                  <a:gd name="T16" fmla="*/ 480 w 576"/>
                  <a:gd name="T17" fmla="*/ 192 h 192"/>
                  <a:gd name="T18" fmla="*/ 480 w 576"/>
                  <a:gd name="T19" fmla="*/ 0 h 192"/>
                  <a:gd name="T20" fmla="*/ 576 w 576"/>
                  <a:gd name="T21" fmla="*/ 0 h 192"/>
                  <a:gd name="T22" fmla="*/ 576 w 576"/>
                  <a:gd name="T23" fmla="*/ 96 h 192"/>
                  <a:gd name="T24" fmla="*/ 0 w 576"/>
                  <a:gd name="T25" fmla="*/ 96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6" h="192">
                    <a:moveTo>
                      <a:pt x="0" y="96"/>
                    </a:moveTo>
                    <a:lnTo>
                      <a:pt x="0" y="0"/>
                    </a:lnTo>
                    <a:lnTo>
                      <a:pt x="192" y="0"/>
                    </a:lnTo>
                    <a:lnTo>
                      <a:pt x="192" y="192"/>
                    </a:lnTo>
                    <a:lnTo>
                      <a:pt x="288" y="192"/>
                    </a:lnTo>
                    <a:lnTo>
                      <a:pt x="288" y="0"/>
                    </a:lnTo>
                    <a:lnTo>
                      <a:pt x="336" y="0"/>
                    </a:lnTo>
                    <a:lnTo>
                      <a:pt x="336" y="192"/>
                    </a:lnTo>
                    <a:lnTo>
                      <a:pt x="480" y="192"/>
                    </a:lnTo>
                    <a:lnTo>
                      <a:pt x="480" y="0"/>
                    </a:lnTo>
                    <a:lnTo>
                      <a:pt x="576" y="0"/>
                    </a:lnTo>
                    <a:lnTo>
                      <a:pt x="576" y="96"/>
                    </a:lnTo>
                    <a:lnTo>
                      <a:pt x="0" y="96"/>
                    </a:lnTo>
                    <a:close/>
                  </a:path>
                </a:pathLst>
              </a:custGeom>
              <a:grpFill/>
              <a:ln w="12700" cap="flat" cmpd="sng">
                <a:solidFill>
                  <a:schemeClr val="tx1"/>
                </a:solidFill>
                <a:prstDash val="solid"/>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grpSp>
          <p:nvGrpSpPr>
            <p:cNvPr id="284716" name="Group 44"/>
            <p:cNvGrpSpPr/>
            <p:nvPr/>
          </p:nvGrpSpPr>
          <p:grpSpPr bwMode="auto">
            <a:xfrm>
              <a:off x="6627332" y="3539555"/>
              <a:ext cx="1155700" cy="157162"/>
              <a:chOff x="4080" y="3676"/>
              <a:chExt cx="672" cy="99"/>
            </a:xfrm>
            <a:solidFill>
              <a:srgbClr val="FFC000"/>
            </a:solidFill>
          </p:grpSpPr>
          <p:sp>
            <p:nvSpPr>
              <p:cNvPr id="284717" name="Line 45"/>
              <p:cNvSpPr>
                <a:spLocks noChangeShapeType="1"/>
              </p:cNvSpPr>
              <p:nvPr/>
            </p:nvSpPr>
            <p:spPr bwMode="auto">
              <a:xfrm>
                <a:off x="4080" y="3727"/>
                <a:ext cx="672" cy="0"/>
              </a:xfrm>
              <a:prstGeom prst="line">
                <a:avLst/>
              </a:prstGeom>
              <a:grpFill/>
              <a:ln w="12700">
                <a:solidFill>
                  <a:schemeClr val="tx1"/>
                </a:solidFill>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8" name="Freeform 46"/>
              <p:cNvSpPr/>
              <p:nvPr/>
            </p:nvSpPr>
            <p:spPr bwMode="auto">
              <a:xfrm>
                <a:off x="4128" y="3676"/>
                <a:ext cx="576" cy="99"/>
              </a:xfrm>
              <a:custGeom>
                <a:avLst/>
                <a:gdLst>
                  <a:gd name="T0" fmla="*/ 0 w 576"/>
                  <a:gd name="T1" fmla="*/ 51 h 99"/>
                  <a:gd name="T2" fmla="*/ 0 w 576"/>
                  <a:gd name="T3" fmla="*/ 3 h 99"/>
                  <a:gd name="T4" fmla="*/ 135 w 576"/>
                  <a:gd name="T5" fmla="*/ 3 h 99"/>
                  <a:gd name="T6" fmla="*/ 138 w 576"/>
                  <a:gd name="T7" fmla="*/ 99 h 99"/>
                  <a:gd name="T8" fmla="*/ 264 w 576"/>
                  <a:gd name="T9" fmla="*/ 98 h 99"/>
                  <a:gd name="T10" fmla="*/ 264 w 576"/>
                  <a:gd name="T11" fmla="*/ 0 h 99"/>
                  <a:gd name="T12" fmla="*/ 426 w 576"/>
                  <a:gd name="T13" fmla="*/ 0 h 99"/>
                  <a:gd name="T14" fmla="*/ 426 w 576"/>
                  <a:gd name="T15" fmla="*/ 99 h 99"/>
                  <a:gd name="T16" fmla="*/ 480 w 576"/>
                  <a:gd name="T17" fmla="*/ 99 h 99"/>
                  <a:gd name="T18" fmla="*/ 480 w 576"/>
                  <a:gd name="T19" fmla="*/ 3 h 99"/>
                  <a:gd name="T20" fmla="*/ 576 w 576"/>
                  <a:gd name="T21" fmla="*/ 3 h 99"/>
                  <a:gd name="T22" fmla="*/ 576 w 576"/>
                  <a:gd name="T23" fmla="*/ 51 h 99"/>
                  <a:gd name="T24" fmla="*/ 0 w 576"/>
                  <a:gd name="T25" fmla="*/ 51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6" h="99">
                    <a:moveTo>
                      <a:pt x="0" y="51"/>
                    </a:moveTo>
                    <a:lnTo>
                      <a:pt x="0" y="3"/>
                    </a:lnTo>
                    <a:lnTo>
                      <a:pt x="135" y="3"/>
                    </a:lnTo>
                    <a:lnTo>
                      <a:pt x="138" y="99"/>
                    </a:lnTo>
                    <a:lnTo>
                      <a:pt x="264" y="98"/>
                    </a:lnTo>
                    <a:lnTo>
                      <a:pt x="264" y="0"/>
                    </a:lnTo>
                    <a:lnTo>
                      <a:pt x="426" y="0"/>
                    </a:lnTo>
                    <a:lnTo>
                      <a:pt x="426" y="99"/>
                    </a:lnTo>
                    <a:lnTo>
                      <a:pt x="480" y="99"/>
                    </a:lnTo>
                    <a:lnTo>
                      <a:pt x="480" y="3"/>
                    </a:lnTo>
                    <a:lnTo>
                      <a:pt x="576" y="3"/>
                    </a:lnTo>
                    <a:lnTo>
                      <a:pt x="576" y="51"/>
                    </a:lnTo>
                    <a:lnTo>
                      <a:pt x="0" y="51"/>
                    </a:lnTo>
                    <a:close/>
                  </a:path>
                </a:pathLst>
              </a:custGeom>
              <a:grpFill/>
              <a:ln w="12700" cap="flat" cmpd="sng">
                <a:solidFill>
                  <a:schemeClr val="tx1"/>
                </a:solidFill>
                <a:prstDash val="solid"/>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284728" name="Rectangle 56"/>
            <p:cNvSpPr>
              <a:spLocks noChangeArrowheads="1"/>
            </p:cNvSpPr>
            <p:nvPr/>
          </p:nvSpPr>
          <p:spPr bwMode="auto">
            <a:xfrm>
              <a:off x="3774198" y="4149080"/>
              <a:ext cx="359501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defTabSz="762000" eaLnBrk="0" hangingPunct="0"/>
              <a:r>
                <a:rPr kumimoji="1" lang="en-US" altLang="zh-CN" sz="1800" b="1" dirty="0">
                  <a:solidFill>
                    <a:srgbClr val="000099"/>
                  </a:solidFill>
                  <a:latin typeface="+mn-lt"/>
                  <a:ea typeface="黑体" pitchFamily="2" charset="-122"/>
                </a:rPr>
                <a:t>(a) </a:t>
              </a:r>
              <a:r>
                <a:rPr kumimoji="1" lang="zh-CN" altLang="en-US" sz="1800" b="1" dirty="0">
                  <a:solidFill>
                    <a:srgbClr val="000099"/>
                  </a:solidFill>
                  <a:latin typeface="+mn-lt"/>
                  <a:ea typeface="黑体" pitchFamily="2" charset="-122"/>
                </a:rPr>
                <a:t>三层的简化模型</a:t>
              </a:r>
              <a:endParaRPr kumimoji="1" lang="en-US" altLang="zh-CN" sz="1800" b="1" dirty="0">
                <a:solidFill>
                  <a:srgbClr val="000099"/>
                </a:solidFill>
                <a:latin typeface="+mn-lt"/>
                <a:ea typeface="黑体" pitchFamily="2" charset="-122"/>
              </a:endParaRPr>
            </a:p>
          </p:txBody>
        </p:sp>
        <p:sp>
          <p:nvSpPr>
            <p:cNvPr id="284739" name="Rectangle 67"/>
            <p:cNvSpPr>
              <a:spLocks noChangeArrowheads="1"/>
            </p:cNvSpPr>
            <p:nvPr/>
          </p:nvSpPr>
          <p:spPr bwMode="auto">
            <a:xfrm>
              <a:off x="1344132" y="1482155"/>
              <a:ext cx="2178977" cy="1828800"/>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740" name="Rectangle 68"/>
            <p:cNvSpPr>
              <a:spLocks noChangeArrowheads="1"/>
            </p:cNvSpPr>
            <p:nvPr/>
          </p:nvSpPr>
          <p:spPr bwMode="auto">
            <a:xfrm>
              <a:off x="1364770" y="2091755"/>
              <a:ext cx="2146300" cy="6096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1" name="Line 69"/>
            <p:cNvSpPr>
              <a:spLocks noChangeShapeType="1"/>
            </p:cNvSpPr>
            <p:nvPr/>
          </p:nvSpPr>
          <p:spPr bwMode="auto">
            <a:xfrm>
              <a:off x="1344132" y="2090167"/>
              <a:ext cx="2175537"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2" name="Rectangle 70"/>
            <p:cNvSpPr>
              <a:spLocks noChangeArrowheads="1"/>
            </p:cNvSpPr>
            <p:nvPr/>
          </p:nvSpPr>
          <p:spPr bwMode="auto">
            <a:xfrm>
              <a:off x="1676052" y="2244155"/>
              <a:ext cx="1506538"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743" name="Line 71"/>
            <p:cNvSpPr>
              <a:spLocks noChangeShapeType="1"/>
            </p:cNvSpPr>
            <p:nvPr/>
          </p:nvSpPr>
          <p:spPr bwMode="auto">
            <a:xfrm>
              <a:off x="1344132" y="2699767"/>
              <a:ext cx="2175537"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4" name="Rectangle 72"/>
            <p:cNvSpPr>
              <a:spLocks noChangeArrowheads="1"/>
            </p:cNvSpPr>
            <p:nvPr/>
          </p:nvSpPr>
          <p:spPr bwMode="auto">
            <a:xfrm>
              <a:off x="1897905" y="1634555"/>
              <a:ext cx="1073150" cy="304800"/>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1800" b="1">
                  <a:solidFill>
                    <a:srgbClr val="000099"/>
                  </a:solidFill>
                  <a:latin typeface="+mn-lt"/>
                  <a:ea typeface="黑体" pitchFamily="2" charset="-122"/>
                </a:rPr>
                <a:t>IP </a:t>
              </a:r>
              <a:r>
                <a:rPr kumimoji="1" lang="zh-CN" altLang="en-US" sz="1800" b="1">
                  <a:solidFill>
                    <a:srgbClr val="000099"/>
                  </a:solidFill>
                  <a:latin typeface="+mn-lt"/>
                  <a:ea typeface="黑体" pitchFamily="2" charset="-122"/>
                </a:rPr>
                <a:t>数据报</a:t>
              </a:r>
            </a:p>
          </p:txBody>
        </p:sp>
        <p:sp>
          <p:nvSpPr>
            <p:cNvPr id="284745" name="Rectangle 73"/>
            <p:cNvSpPr>
              <a:spLocks noChangeArrowheads="1"/>
            </p:cNvSpPr>
            <p:nvPr/>
          </p:nvSpPr>
          <p:spPr bwMode="auto">
            <a:xfrm>
              <a:off x="1669173" y="2853755"/>
              <a:ext cx="1520296"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746" name="Rectangle 74"/>
            <p:cNvSpPr>
              <a:spLocks noChangeArrowheads="1"/>
            </p:cNvSpPr>
            <p:nvPr/>
          </p:nvSpPr>
          <p:spPr bwMode="auto">
            <a:xfrm>
              <a:off x="1600382" y="2866455"/>
              <a:ext cx="1638270" cy="299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en-US" altLang="zh-CN" sz="1600" b="1">
                  <a:solidFill>
                    <a:srgbClr val="000099"/>
                  </a:solidFill>
                  <a:latin typeface="+mn-lt"/>
                  <a:ea typeface="黑体" pitchFamily="2" charset="-122"/>
                </a:rPr>
                <a:t>1010…  …0110</a:t>
              </a:r>
            </a:p>
          </p:txBody>
        </p:sp>
        <p:sp>
          <p:nvSpPr>
            <p:cNvPr id="284747" name="AutoShape 75"/>
            <p:cNvSpPr>
              <a:spLocks noChangeArrowheads="1"/>
            </p:cNvSpPr>
            <p:nvPr/>
          </p:nvSpPr>
          <p:spPr bwMode="auto">
            <a:xfrm>
              <a:off x="2267661" y="2701355"/>
              <a:ext cx="330200" cy="334962"/>
            </a:xfrm>
            <a:prstGeom prst="downArrow">
              <a:avLst>
                <a:gd name="adj1" fmla="val 50000"/>
                <a:gd name="adj2" fmla="val 43231"/>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itchFamily="2" charset="-122"/>
              </a:endParaRPr>
            </a:p>
          </p:txBody>
        </p:sp>
        <p:sp>
          <p:nvSpPr>
            <p:cNvPr id="284748" name="Rectangle 76"/>
            <p:cNvSpPr>
              <a:spLocks noChangeArrowheads="1"/>
            </p:cNvSpPr>
            <p:nvPr/>
          </p:nvSpPr>
          <p:spPr bwMode="auto">
            <a:xfrm>
              <a:off x="1891026" y="2253681"/>
              <a:ext cx="1073150" cy="280987"/>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9" name="AutoShape 77"/>
            <p:cNvSpPr>
              <a:spLocks noChangeArrowheads="1"/>
            </p:cNvSpPr>
            <p:nvPr/>
          </p:nvSpPr>
          <p:spPr bwMode="auto">
            <a:xfrm>
              <a:off x="1897905" y="1948881"/>
              <a:ext cx="1073150" cy="369887"/>
            </a:xfrm>
            <a:prstGeom prst="downArrow">
              <a:avLst>
                <a:gd name="adj1" fmla="val 65389"/>
                <a:gd name="adj2" fmla="val 39394"/>
              </a:avLst>
            </a:prstGeom>
            <a:solidFill>
              <a:schemeClr val="accent2"/>
            </a:solidFill>
            <a:ln w="12700">
              <a:solidFill>
                <a:schemeClr val="tx1"/>
              </a:solidFill>
              <a:miter lim="800000"/>
            </a:ln>
            <a:effectLst>
              <a:outerShdw dist="35921" dir="2700000" algn="ctr" rotWithShape="0">
                <a:schemeClr val="bg2"/>
              </a:outerShdw>
            </a:effectLst>
          </p:spPr>
          <p:txBody>
            <a:bodyPr vert="eaVert" wrap="none" anchor="ctr"/>
            <a:lstStyle/>
            <a:p>
              <a:endParaRPr lang="zh-CN" altLang="en-US" b="1">
                <a:solidFill>
                  <a:srgbClr val="000099"/>
                </a:solidFill>
                <a:latin typeface="+mn-lt"/>
                <a:ea typeface="黑体" pitchFamily="2" charset="-122"/>
              </a:endParaRPr>
            </a:p>
          </p:txBody>
        </p:sp>
        <p:sp>
          <p:nvSpPr>
            <p:cNvPr id="284750" name="Text Box 78"/>
            <p:cNvSpPr txBox="1">
              <a:spLocks noChangeArrowheads="1"/>
            </p:cNvSpPr>
            <p:nvPr/>
          </p:nvSpPr>
          <p:spPr bwMode="auto">
            <a:xfrm>
              <a:off x="1309736" y="219811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dirty="0">
                  <a:solidFill>
                    <a:srgbClr val="FF0000"/>
                  </a:solidFill>
                  <a:latin typeface="+mn-lt"/>
                  <a:ea typeface="黑体" pitchFamily="2" charset="-122"/>
                </a:rPr>
                <a:t>帧</a:t>
              </a:r>
            </a:p>
          </p:txBody>
        </p:sp>
        <p:sp>
          <p:nvSpPr>
            <p:cNvPr id="284751" name="Rectangle 79"/>
            <p:cNvSpPr>
              <a:spLocks noChangeArrowheads="1"/>
            </p:cNvSpPr>
            <p:nvPr/>
          </p:nvSpPr>
          <p:spPr bwMode="auto">
            <a:xfrm>
              <a:off x="2114599" y="1912367"/>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装入</a:t>
              </a:r>
            </a:p>
          </p:txBody>
        </p:sp>
        <p:sp>
          <p:nvSpPr>
            <p:cNvPr id="284752" name="Line 80"/>
            <p:cNvSpPr>
              <a:spLocks noChangeShapeType="1"/>
            </p:cNvSpPr>
            <p:nvPr/>
          </p:nvSpPr>
          <p:spPr bwMode="auto">
            <a:xfrm>
              <a:off x="1885867" y="2248917"/>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53" name="Line 81"/>
            <p:cNvSpPr>
              <a:spLocks noChangeShapeType="1"/>
            </p:cNvSpPr>
            <p:nvPr/>
          </p:nvSpPr>
          <p:spPr bwMode="auto">
            <a:xfrm>
              <a:off x="2959017" y="2250505"/>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3" name="标题 2"/>
          <p:cNvSpPr>
            <a:spLocks noGrp="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algn="ctr"/>
            <a:r>
              <a:rPr lang="zh-CN" altLang="en-US" dirty="0"/>
              <a:t>数据链路层传送的是帧</a:t>
            </a:r>
          </a:p>
        </p:txBody>
      </p:sp>
      <p:sp>
        <p:nvSpPr>
          <p:cNvPr id="6" name="矩形 5"/>
          <p:cNvSpPr/>
          <p:nvPr/>
        </p:nvSpPr>
        <p:spPr>
          <a:xfrm>
            <a:off x="2114599" y="6381328"/>
            <a:ext cx="6579923" cy="461665"/>
          </a:xfrm>
          <a:prstGeom prst="rect">
            <a:avLst/>
          </a:prstGeom>
        </p:spPr>
        <p:txBody>
          <a:bodyPr wrap="square">
            <a:spAutoFit/>
          </a:bodyPr>
          <a:lstStyle/>
          <a:p>
            <a:pPr algn="ctr"/>
            <a:r>
              <a:rPr lang="zh-CN" altLang="zh-CN" sz="2400" b="1" dirty="0">
                <a:latin typeface="+mn-lt"/>
                <a:ea typeface="黑体" pitchFamily="2" charset="-122"/>
              </a:rPr>
              <a:t>使用点对点信道的数据链路层</a:t>
            </a:r>
            <a:endParaRPr lang="zh-CN" altLang="en-US" sz="2400" b="1" dirty="0">
              <a:latin typeface="+mn-lt"/>
              <a:ea typeface="黑体" pitchFamily="2" charset="-122"/>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456815" name="Rectangle 111"/>
          <p:cNvSpPr>
            <a:spLocks noChangeArrowheads="1"/>
          </p:cNvSpPr>
          <p:nvPr/>
        </p:nvSpPr>
        <p:spPr bwMode="auto">
          <a:xfrm>
            <a:off x="0" y="0"/>
            <a:ext cx="9906000" cy="1989138"/>
          </a:xfrm>
          <a:prstGeom prst="rect">
            <a:avLst/>
          </a:prstGeom>
          <a:solidFill>
            <a:srgbClr val="FFFF99"/>
          </a:solidFill>
          <a:ln>
            <a:noFill/>
          </a:ln>
          <a:effectLst/>
          <a:extLst>
            <a:ext uri="{91240B29-F687-4F45-9708-019B960494DF}">
              <a14:hiddenLine xmlns:a14="http://schemas.microsoft.com/office/drawing/2010/main" w="9525">
                <a:solidFill>
                  <a:srgbClr val="333399"/>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a:p>
        </p:txBody>
      </p:sp>
      <p:sp>
        <p:nvSpPr>
          <p:cNvPr id="456816" name="Text Box 112"/>
          <p:cNvSpPr txBox="1">
            <a:spLocks noChangeArrowheads="1"/>
          </p:cNvSpPr>
          <p:nvPr/>
        </p:nvSpPr>
        <p:spPr bwMode="auto">
          <a:xfrm>
            <a:off x="1568450" y="116632"/>
            <a:ext cx="7133696" cy="1717393"/>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lnSpc>
                <a:spcPct val="110000"/>
              </a:lnSpc>
            </a:pPr>
            <a:r>
              <a:rPr lang="en-US" altLang="zh-CN" sz="2400" b="1" dirty="0">
                <a:solidFill>
                  <a:srgbClr val="C00000"/>
                </a:solidFill>
                <a:latin typeface="+mn-lt"/>
                <a:ea typeface="黑体" pitchFamily="2" charset="-122"/>
              </a:rPr>
              <a:t>IP </a:t>
            </a:r>
            <a:r>
              <a:rPr lang="zh-CN" altLang="en-US" sz="2400" b="1" dirty="0">
                <a:solidFill>
                  <a:srgbClr val="C00000"/>
                </a:solidFill>
                <a:latin typeface="+mn-lt"/>
                <a:ea typeface="黑体" pitchFamily="2" charset="-122"/>
              </a:rPr>
              <a:t>层抽象的互联网屏蔽了下层很复杂的细节。</a:t>
            </a:r>
          </a:p>
          <a:p>
            <a:pPr algn="ctr">
              <a:lnSpc>
                <a:spcPct val="110000"/>
              </a:lnSpc>
            </a:pPr>
            <a:r>
              <a:rPr lang="zh-CN" altLang="en-US" sz="2400" b="1" dirty="0">
                <a:solidFill>
                  <a:srgbClr val="000099"/>
                </a:solidFill>
                <a:latin typeface="+mn-lt"/>
                <a:ea typeface="黑体" pitchFamily="2" charset="-122"/>
              </a:rPr>
              <a:t>在抽象的网络层上讨论问题，就能够使用</a:t>
            </a:r>
          </a:p>
          <a:p>
            <a:pPr algn="ctr">
              <a:lnSpc>
                <a:spcPct val="110000"/>
              </a:lnSpc>
            </a:pPr>
            <a:r>
              <a:rPr lang="zh-CN" altLang="en-US" sz="2400" b="1" dirty="0">
                <a:solidFill>
                  <a:srgbClr val="000099"/>
                </a:solidFill>
                <a:latin typeface="+mn-lt"/>
                <a:ea typeface="黑体" pitchFamily="2" charset="-122"/>
              </a:rPr>
              <a:t>统一的、抽象的 </a:t>
            </a:r>
            <a:r>
              <a:rPr lang="en-US" altLang="zh-CN" sz="2400" b="1" dirty="0">
                <a:solidFill>
                  <a:srgbClr val="000099"/>
                </a:solidFill>
                <a:latin typeface="+mn-lt"/>
                <a:ea typeface="黑体" pitchFamily="2" charset="-122"/>
              </a:rPr>
              <a:t>IP </a:t>
            </a:r>
            <a:r>
              <a:rPr lang="zh-CN" altLang="en-US" sz="2400" b="1" dirty="0">
                <a:solidFill>
                  <a:srgbClr val="000099"/>
                </a:solidFill>
                <a:latin typeface="+mn-lt"/>
                <a:ea typeface="黑体" pitchFamily="2" charset="-122"/>
              </a:rPr>
              <a:t>地址</a:t>
            </a:r>
          </a:p>
          <a:p>
            <a:pPr algn="ctr">
              <a:lnSpc>
                <a:spcPct val="110000"/>
              </a:lnSpc>
            </a:pPr>
            <a:r>
              <a:rPr lang="zh-CN" altLang="en-US" sz="2400" b="1" dirty="0">
                <a:solidFill>
                  <a:srgbClr val="000099"/>
                </a:solidFill>
                <a:latin typeface="+mn-lt"/>
                <a:ea typeface="黑体" pitchFamily="2" charset="-122"/>
              </a:rPr>
              <a:t>研究主机和主机或主机和路由器之间的通信 。</a:t>
            </a:r>
          </a:p>
        </p:txBody>
      </p:sp>
      <p:grpSp>
        <p:nvGrpSpPr>
          <p:cNvPr id="3" name="组合 2"/>
          <p:cNvGrpSpPr/>
          <p:nvPr/>
        </p:nvGrpSpPr>
        <p:grpSpPr>
          <a:xfrm>
            <a:off x="39556" y="2035176"/>
            <a:ext cx="9881923" cy="4352369"/>
            <a:chOff x="39556" y="2035176"/>
            <a:chExt cx="9881923" cy="4352369"/>
          </a:xfrm>
        </p:grpSpPr>
        <p:sp>
          <p:nvSpPr>
            <p:cNvPr id="81" name="Freeform 77"/>
            <p:cNvSpPr/>
            <p:nvPr/>
          </p:nvSpPr>
          <p:spPr bwMode="auto">
            <a:xfrm>
              <a:off x="2559050" y="5160963"/>
              <a:ext cx="428229"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2" name="Freeform 78"/>
            <p:cNvSpPr/>
            <p:nvPr/>
          </p:nvSpPr>
          <p:spPr bwMode="auto">
            <a:xfrm>
              <a:off x="5364031" y="5159375"/>
              <a:ext cx="428228"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3" name="Line 79"/>
            <p:cNvSpPr>
              <a:spLocks noChangeShapeType="1"/>
            </p:cNvSpPr>
            <p:nvPr/>
          </p:nvSpPr>
          <p:spPr bwMode="auto">
            <a:xfrm rot="16200000">
              <a:off x="8812081"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4" name="Line 80"/>
            <p:cNvSpPr>
              <a:spLocks noChangeShapeType="1"/>
            </p:cNvSpPr>
            <p:nvPr/>
          </p:nvSpPr>
          <p:spPr bwMode="auto">
            <a:xfrm rot="16200000">
              <a:off x="230320" y="5171943"/>
              <a:ext cx="533400" cy="3440"/>
            </a:xfrm>
            <a:prstGeom prst="line">
              <a:avLst/>
            </a:prstGeom>
            <a:noFill/>
            <a:ln w="28575">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5" name="AutoShape 81"/>
            <p:cNvSpPr>
              <a:spLocks noChangeArrowheads="1"/>
            </p:cNvSpPr>
            <p:nvPr/>
          </p:nvSpPr>
          <p:spPr bwMode="auto">
            <a:xfrm>
              <a:off x="2476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6" name="AutoShape 82"/>
            <p:cNvSpPr>
              <a:spLocks noChangeArrowheads="1"/>
            </p:cNvSpPr>
            <p:nvPr/>
          </p:nvSpPr>
          <p:spPr bwMode="auto">
            <a:xfrm>
              <a:off x="2889250" y="3382963"/>
              <a:ext cx="742950" cy="19050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7" name="AutoShape 83"/>
            <p:cNvSpPr>
              <a:spLocks noChangeArrowheads="1"/>
            </p:cNvSpPr>
            <p:nvPr/>
          </p:nvSpPr>
          <p:spPr bwMode="auto">
            <a:xfrm>
              <a:off x="8832850" y="3306763"/>
              <a:ext cx="742950" cy="1905000"/>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88" name="AutoShape 84"/>
            <p:cNvSpPr>
              <a:spLocks noChangeArrowheads="1"/>
            </p:cNvSpPr>
            <p:nvPr/>
          </p:nvSpPr>
          <p:spPr bwMode="auto">
            <a:xfrm>
              <a:off x="5776781" y="3611563"/>
              <a:ext cx="742950" cy="16764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89" name="Group 85"/>
            <p:cNvGrpSpPr/>
            <p:nvPr/>
          </p:nvGrpSpPr>
          <p:grpSpPr bwMode="auto">
            <a:xfrm>
              <a:off x="39556" y="2420938"/>
              <a:ext cx="9881923" cy="2438400"/>
              <a:chOff x="96" y="1056"/>
              <a:chExt cx="5472" cy="1536"/>
            </a:xfrm>
            <a:solidFill>
              <a:srgbClr val="FFFF66"/>
            </a:solidFill>
          </p:grpSpPr>
          <p:sp>
            <p:nvSpPr>
              <p:cNvPr id="148" name="Oval 86"/>
              <p:cNvSpPr>
                <a:spLocks noChangeArrowheads="1"/>
              </p:cNvSpPr>
              <p:nvPr/>
            </p:nvSpPr>
            <p:spPr bwMode="auto">
              <a:xfrm>
                <a:off x="3662" y="1674"/>
                <a:ext cx="1906" cy="756"/>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49" name="Oval 87"/>
              <p:cNvSpPr>
                <a:spLocks noChangeArrowheads="1"/>
              </p:cNvSpPr>
              <p:nvPr/>
            </p:nvSpPr>
            <p:spPr bwMode="auto">
              <a:xfrm>
                <a:off x="96" y="1430"/>
                <a:ext cx="1870" cy="760"/>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0" name="Oval 88"/>
              <p:cNvSpPr>
                <a:spLocks noChangeArrowheads="1"/>
              </p:cNvSpPr>
              <p:nvPr/>
            </p:nvSpPr>
            <p:spPr bwMode="auto">
              <a:xfrm>
                <a:off x="3365" y="1163"/>
                <a:ext cx="1903"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1" name="Oval 89"/>
              <p:cNvSpPr>
                <a:spLocks noChangeArrowheads="1"/>
              </p:cNvSpPr>
              <p:nvPr/>
            </p:nvSpPr>
            <p:spPr bwMode="auto">
              <a:xfrm>
                <a:off x="2365" y="1821"/>
                <a:ext cx="1900" cy="77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2" name="Oval 90"/>
              <p:cNvSpPr>
                <a:spLocks noChangeArrowheads="1"/>
              </p:cNvSpPr>
              <p:nvPr/>
            </p:nvSpPr>
            <p:spPr bwMode="auto">
              <a:xfrm>
                <a:off x="729" y="1752"/>
                <a:ext cx="1900"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3" name="Oval 91"/>
              <p:cNvSpPr>
                <a:spLocks noChangeArrowheads="1"/>
              </p:cNvSpPr>
              <p:nvPr/>
            </p:nvSpPr>
            <p:spPr bwMode="auto">
              <a:xfrm>
                <a:off x="2197" y="1056"/>
                <a:ext cx="1870" cy="758"/>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4" name="Oval 92"/>
              <p:cNvSpPr>
                <a:spLocks noChangeArrowheads="1"/>
              </p:cNvSpPr>
              <p:nvPr/>
            </p:nvSpPr>
            <p:spPr bwMode="auto">
              <a:xfrm>
                <a:off x="996" y="1056"/>
                <a:ext cx="1867" cy="731"/>
              </a:xfrm>
              <a:prstGeom prst="ellipse">
                <a:avLst/>
              </a:prstGeom>
              <a:grpFill/>
              <a:ln w="31750">
                <a:solidFill>
                  <a:srgbClr val="000000"/>
                </a:solidFill>
                <a:round/>
              </a:ln>
            </p:spPr>
            <p:txBody>
              <a:bodyPr/>
              <a:lstStyle/>
              <a:p>
                <a:endParaRPr lang="zh-CN" altLang="en-US" b="1">
                  <a:solidFill>
                    <a:srgbClr val="0000CC"/>
                  </a:solidFill>
                  <a:latin typeface="+mn-lt"/>
                  <a:ea typeface="黑体" pitchFamily="2" charset="-122"/>
                </a:endParaRPr>
              </a:p>
            </p:txBody>
          </p:sp>
          <p:sp>
            <p:nvSpPr>
              <p:cNvPr id="155" name="Oval 93"/>
              <p:cNvSpPr>
                <a:spLocks noChangeArrowheads="1"/>
              </p:cNvSpPr>
              <p:nvPr/>
            </p:nvSpPr>
            <p:spPr bwMode="auto">
              <a:xfrm>
                <a:off x="597" y="1226"/>
                <a:ext cx="4536" cy="1060"/>
              </a:xfrm>
              <a:prstGeom prst="ellipse">
                <a:avLst/>
              </a:prstGeom>
              <a:grpFill/>
              <a:ln>
                <a:noFill/>
              </a:ln>
              <a:extLst>
                <a:ext uri="{91240B29-F687-4F45-9708-019B960494DF}">
                  <a14:hiddenLine xmlns:a14="http://schemas.microsoft.com/office/drawing/2010/main" w="9525">
                    <a:solidFill>
                      <a:srgbClr val="000000"/>
                    </a:solidFill>
                    <a:round/>
                  </a14:hiddenLine>
                </a:ext>
              </a:extLst>
            </p:spPr>
            <p:txBody>
              <a:bodyPr/>
              <a:lstStyle/>
              <a:p>
                <a:endParaRPr lang="zh-CN" altLang="en-US" b="1">
                  <a:solidFill>
                    <a:srgbClr val="0000CC"/>
                  </a:solidFill>
                  <a:latin typeface="+mn-lt"/>
                  <a:ea typeface="黑体" pitchFamily="2" charset="-122"/>
                </a:endParaRPr>
              </a:p>
            </p:txBody>
          </p:sp>
        </p:grpSp>
        <p:sp>
          <p:nvSpPr>
            <p:cNvPr id="90" name="Line 94"/>
            <p:cNvSpPr>
              <a:spLocks noChangeShapeType="1"/>
            </p:cNvSpPr>
            <p:nvPr/>
          </p:nvSpPr>
          <p:spPr bwMode="auto">
            <a:xfrm>
              <a:off x="165100" y="5440363"/>
              <a:ext cx="280670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nvGrpSpPr>
            <p:cNvPr id="91" name="Group 95"/>
            <p:cNvGrpSpPr/>
            <p:nvPr/>
          </p:nvGrpSpPr>
          <p:grpSpPr bwMode="auto">
            <a:xfrm>
              <a:off x="247650" y="2420938"/>
              <a:ext cx="742950" cy="1447800"/>
              <a:chOff x="672" y="528"/>
              <a:chExt cx="432" cy="912"/>
            </a:xfrm>
          </p:grpSpPr>
          <p:sp>
            <p:nvSpPr>
              <p:cNvPr id="145" name="AutoShape 9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6" name="AutoShape 9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7" name="AutoShape 9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92" name="Text Box 99"/>
            <p:cNvSpPr txBox="1">
              <a:spLocks noChangeArrowheads="1"/>
            </p:cNvSpPr>
            <p:nvPr/>
          </p:nvSpPr>
          <p:spPr bwMode="auto">
            <a:xfrm>
              <a:off x="287206" y="34305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3" name="Text Box 100"/>
            <p:cNvSpPr txBox="1">
              <a:spLocks noChangeArrowheads="1"/>
            </p:cNvSpPr>
            <p:nvPr/>
          </p:nvSpPr>
          <p:spPr bwMode="auto">
            <a:xfrm>
              <a:off x="233892" y="48498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94" name="Text Box 101"/>
            <p:cNvSpPr txBox="1">
              <a:spLocks noChangeArrowheads="1"/>
            </p:cNvSpPr>
            <p:nvPr/>
          </p:nvSpPr>
          <p:spPr bwMode="auto">
            <a:xfrm>
              <a:off x="5226448" y="48117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95" name="Text Box 102"/>
            <p:cNvSpPr txBox="1">
              <a:spLocks noChangeArrowheads="1"/>
            </p:cNvSpPr>
            <p:nvPr/>
          </p:nvSpPr>
          <p:spPr bwMode="auto">
            <a:xfrm>
              <a:off x="3604683"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96" name="Text Box 103"/>
            <p:cNvSpPr txBox="1">
              <a:spLocks noChangeArrowheads="1"/>
            </p:cNvSpPr>
            <p:nvPr/>
          </p:nvSpPr>
          <p:spPr bwMode="auto">
            <a:xfrm>
              <a:off x="2311400" y="480536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97" name="Line 104"/>
            <p:cNvSpPr>
              <a:spLocks noChangeShapeType="1"/>
            </p:cNvSpPr>
            <p:nvPr/>
          </p:nvSpPr>
          <p:spPr bwMode="auto">
            <a:xfrm>
              <a:off x="908050" y="3611563"/>
              <a:ext cx="20637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8" name="Line 105"/>
            <p:cNvSpPr>
              <a:spLocks noChangeShapeType="1"/>
            </p:cNvSpPr>
            <p:nvPr/>
          </p:nvSpPr>
          <p:spPr bwMode="auto">
            <a:xfrm>
              <a:off x="6438900" y="5440363"/>
              <a:ext cx="32194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99" name="Text Box 106"/>
            <p:cNvSpPr txBox="1">
              <a:spLocks noChangeArrowheads="1"/>
            </p:cNvSpPr>
            <p:nvPr/>
          </p:nvSpPr>
          <p:spPr bwMode="auto">
            <a:xfrm>
              <a:off x="6507692" y="4799013"/>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0" name="Text Box 107"/>
            <p:cNvSpPr txBox="1">
              <a:spLocks noChangeArrowheads="1"/>
            </p:cNvSpPr>
            <p:nvPr/>
          </p:nvSpPr>
          <p:spPr bwMode="auto">
            <a:xfrm>
              <a:off x="8805333" y="4814888"/>
              <a:ext cx="603050"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1" name="Text Box 108"/>
            <p:cNvSpPr txBox="1">
              <a:spLocks noChangeArrowheads="1"/>
            </p:cNvSpPr>
            <p:nvPr/>
          </p:nvSpPr>
          <p:spPr bwMode="auto">
            <a:xfrm>
              <a:off x="6507692" y="37099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6</a:t>
              </a:r>
              <a:endParaRPr kumimoji="1" lang="en-US" altLang="zh-CN" sz="1800" b="1">
                <a:solidFill>
                  <a:srgbClr val="0000CC"/>
                </a:solidFill>
                <a:latin typeface="+mn-lt"/>
                <a:ea typeface="黑体" pitchFamily="2" charset="-122"/>
              </a:endParaRPr>
            </a:p>
          </p:txBody>
        </p:sp>
        <p:sp>
          <p:nvSpPr>
            <p:cNvPr id="102" name="Text Box 109"/>
            <p:cNvSpPr txBox="1">
              <a:spLocks noChangeArrowheads="1"/>
            </p:cNvSpPr>
            <p:nvPr/>
          </p:nvSpPr>
          <p:spPr bwMode="auto">
            <a:xfrm>
              <a:off x="116946" y="20605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3" name="Text Box 110"/>
            <p:cNvSpPr txBox="1">
              <a:spLocks noChangeArrowheads="1"/>
            </p:cNvSpPr>
            <p:nvPr/>
          </p:nvSpPr>
          <p:spPr bwMode="auto">
            <a:xfrm>
              <a:off x="8702146" y="2035176"/>
              <a:ext cx="96212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主机 </a:t>
              </a:r>
              <a:r>
                <a:rPr kumimoji="1" lang="en-US" altLang="zh-CN" sz="1800" b="1">
                  <a:solidFill>
                    <a:srgbClr val="0000CC"/>
                  </a:solidFill>
                  <a:latin typeface="+mn-lt"/>
                  <a:ea typeface="黑体" pitchFamily="2" charset="-122"/>
                </a:rPr>
                <a:t>H</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04" name="AutoShape 111"/>
            <p:cNvSpPr>
              <a:spLocks noChangeArrowheads="1"/>
            </p:cNvSpPr>
            <p:nvPr/>
          </p:nvSpPr>
          <p:spPr bwMode="auto">
            <a:xfrm>
              <a:off x="2889250" y="3259138"/>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05" name="Text Box 112"/>
            <p:cNvSpPr txBox="1">
              <a:spLocks noChangeArrowheads="1"/>
            </p:cNvSpPr>
            <p:nvPr/>
          </p:nvSpPr>
          <p:spPr bwMode="auto">
            <a:xfrm>
              <a:off x="2834217" y="28876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1</a:t>
              </a:r>
              <a:endParaRPr kumimoji="1" lang="en-US" altLang="zh-CN" sz="1800" b="1">
                <a:solidFill>
                  <a:srgbClr val="0000CC"/>
                </a:solidFill>
                <a:latin typeface="+mn-lt"/>
                <a:ea typeface="黑体" pitchFamily="2" charset="-122"/>
              </a:endParaRPr>
            </a:p>
          </p:txBody>
        </p:sp>
        <p:sp>
          <p:nvSpPr>
            <p:cNvPr id="106" name="Text Box 113"/>
            <p:cNvSpPr txBox="1">
              <a:spLocks noChangeArrowheads="1"/>
            </p:cNvSpPr>
            <p:nvPr/>
          </p:nvSpPr>
          <p:spPr bwMode="auto">
            <a:xfrm>
              <a:off x="4485217" y="4186239"/>
              <a:ext cx="2410468" cy="461665"/>
            </a:xfrm>
            <a:prstGeom prst="rect">
              <a:avLst/>
            </a:prstGeom>
            <a:solidFill>
              <a:srgbClr val="CCECFF"/>
            </a:solidFill>
            <a:ln w="9525">
              <a:solidFill>
                <a:srgbClr val="333399"/>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2400" b="1">
                  <a:solidFill>
                    <a:srgbClr val="0000CC"/>
                  </a:solidFill>
                  <a:latin typeface="+mn-lt"/>
                  <a:ea typeface="黑体" pitchFamily="2" charset="-122"/>
                </a:rPr>
                <a:t>IP </a:t>
              </a:r>
              <a:r>
                <a:rPr kumimoji="1" lang="zh-CN" altLang="en-US" sz="2400" b="1">
                  <a:solidFill>
                    <a:srgbClr val="0000CC"/>
                  </a:solidFill>
                  <a:latin typeface="+mn-lt"/>
                  <a:ea typeface="黑体" pitchFamily="2" charset="-122"/>
                </a:rPr>
                <a:t>层上的互联网</a:t>
              </a:r>
            </a:p>
          </p:txBody>
        </p:sp>
        <p:sp>
          <p:nvSpPr>
            <p:cNvPr id="107" name="Text Box 114"/>
            <p:cNvSpPr txBox="1">
              <a:spLocks noChangeArrowheads="1"/>
            </p:cNvSpPr>
            <p:nvPr/>
          </p:nvSpPr>
          <p:spPr bwMode="auto">
            <a:xfrm>
              <a:off x="1073150" y="594836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nvGrpSpPr>
            <p:cNvPr id="108" name="Group 115"/>
            <p:cNvGrpSpPr/>
            <p:nvPr/>
          </p:nvGrpSpPr>
          <p:grpSpPr bwMode="auto">
            <a:xfrm>
              <a:off x="8832850" y="2420938"/>
              <a:ext cx="742950" cy="1447800"/>
              <a:chOff x="672" y="528"/>
              <a:chExt cx="432" cy="912"/>
            </a:xfrm>
          </p:grpSpPr>
          <p:sp>
            <p:nvSpPr>
              <p:cNvPr id="142" name="AutoShape 116"/>
              <p:cNvSpPr>
                <a:spLocks noChangeArrowheads="1"/>
              </p:cNvSpPr>
              <p:nvPr/>
            </p:nvSpPr>
            <p:spPr bwMode="auto">
              <a:xfrm>
                <a:off x="672" y="100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3" name="AutoShape 117"/>
              <p:cNvSpPr>
                <a:spLocks noChangeArrowheads="1"/>
              </p:cNvSpPr>
              <p:nvPr/>
            </p:nvSpPr>
            <p:spPr bwMode="auto">
              <a:xfrm>
                <a:off x="672" y="720"/>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44" name="AutoShape 118"/>
              <p:cNvSpPr>
                <a:spLocks noChangeArrowheads="1"/>
              </p:cNvSpPr>
              <p:nvPr/>
            </p:nvSpPr>
            <p:spPr bwMode="auto">
              <a:xfrm>
                <a:off x="672" y="528"/>
                <a:ext cx="432" cy="432"/>
              </a:xfrm>
              <a:prstGeom prst="cube">
                <a:avLst>
                  <a:gd name="adj" fmla="val 25000"/>
                </a:avLst>
              </a:prstGeom>
              <a:solidFill>
                <a:srgbClr val="DDDDDD"/>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09" name="Text Box 119"/>
            <p:cNvSpPr txBox="1">
              <a:spLocks noChangeArrowheads="1"/>
            </p:cNvSpPr>
            <p:nvPr/>
          </p:nvSpPr>
          <p:spPr bwMode="auto">
            <a:xfrm>
              <a:off x="8886165" y="3435351"/>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sp>
          <p:nvSpPr>
            <p:cNvPr id="110" name="Text Box 120"/>
            <p:cNvSpPr txBox="1">
              <a:spLocks noChangeArrowheads="1"/>
            </p:cNvSpPr>
            <p:nvPr/>
          </p:nvSpPr>
          <p:spPr bwMode="auto">
            <a:xfrm>
              <a:off x="3597804"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4</a:t>
              </a:r>
              <a:endParaRPr kumimoji="1" lang="en-US" altLang="zh-CN" sz="1800" b="1">
                <a:solidFill>
                  <a:srgbClr val="0000CC"/>
                </a:solidFill>
                <a:latin typeface="+mn-lt"/>
                <a:ea typeface="黑体" pitchFamily="2" charset="-122"/>
              </a:endParaRPr>
            </a:p>
          </p:txBody>
        </p:sp>
        <p:sp>
          <p:nvSpPr>
            <p:cNvPr id="111" name="Text Box 121"/>
            <p:cNvSpPr txBox="1">
              <a:spLocks noChangeArrowheads="1"/>
            </p:cNvSpPr>
            <p:nvPr/>
          </p:nvSpPr>
          <p:spPr bwMode="auto">
            <a:xfrm>
              <a:off x="247650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3</a:t>
              </a:r>
              <a:endParaRPr kumimoji="1" lang="en-US" altLang="zh-CN" sz="1800" b="1">
                <a:solidFill>
                  <a:srgbClr val="0000CC"/>
                </a:solidFill>
                <a:latin typeface="+mn-lt"/>
                <a:ea typeface="黑体" pitchFamily="2" charset="-122"/>
              </a:endParaRPr>
            </a:p>
          </p:txBody>
        </p:sp>
        <p:sp>
          <p:nvSpPr>
            <p:cNvPr id="112" name="Line 122"/>
            <p:cNvSpPr>
              <a:spLocks noChangeShapeType="1"/>
            </p:cNvSpPr>
            <p:nvPr/>
          </p:nvSpPr>
          <p:spPr bwMode="auto">
            <a:xfrm>
              <a:off x="3549650" y="3611563"/>
              <a:ext cx="22288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3" name="AutoShape 123"/>
            <p:cNvSpPr>
              <a:spLocks noChangeArrowheads="1"/>
            </p:cNvSpPr>
            <p:nvPr/>
          </p:nvSpPr>
          <p:spPr bwMode="auto">
            <a:xfrm>
              <a:off x="5776781" y="3230563"/>
              <a:ext cx="742950" cy="609600"/>
            </a:xfrm>
            <a:prstGeom prst="cube">
              <a:avLst>
                <a:gd name="adj" fmla="val 25000"/>
              </a:avLst>
            </a:prstGeom>
            <a:solidFill>
              <a:srgbClr val="66CC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4" name="Line 124"/>
            <p:cNvSpPr>
              <a:spLocks noChangeShapeType="1"/>
            </p:cNvSpPr>
            <p:nvPr/>
          </p:nvSpPr>
          <p:spPr bwMode="auto">
            <a:xfrm>
              <a:off x="6438900" y="3611563"/>
              <a:ext cx="2393950" cy="0"/>
            </a:xfrm>
            <a:prstGeom prst="line">
              <a:avLst/>
            </a:prstGeom>
            <a:noFill/>
            <a:ln w="28575">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5" name="Text Box 125"/>
            <p:cNvSpPr txBox="1">
              <a:spLocks noChangeArrowheads="1"/>
            </p:cNvSpPr>
            <p:nvPr/>
          </p:nvSpPr>
          <p:spPr bwMode="auto">
            <a:xfrm>
              <a:off x="5365750" y="3697288"/>
              <a:ext cx="495649"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5</a:t>
              </a:r>
              <a:endParaRPr kumimoji="1" lang="en-US" altLang="zh-CN" sz="1800" b="1">
                <a:solidFill>
                  <a:srgbClr val="0000CC"/>
                </a:solidFill>
                <a:latin typeface="+mn-lt"/>
                <a:ea typeface="黑体" pitchFamily="2" charset="-122"/>
              </a:endParaRPr>
            </a:p>
          </p:txBody>
        </p:sp>
        <p:sp>
          <p:nvSpPr>
            <p:cNvPr id="116" name="Line 126"/>
            <p:cNvSpPr>
              <a:spLocks noChangeShapeType="1"/>
            </p:cNvSpPr>
            <p:nvPr/>
          </p:nvSpPr>
          <p:spPr bwMode="auto">
            <a:xfrm>
              <a:off x="3632200" y="5440363"/>
              <a:ext cx="206375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7" name="Freeform 127"/>
            <p:cNvSpPr/>
            <p:nvPr/>
          </p:nvSpPr>
          <p:spPr bwMode="auto">
            <a:xfrm flipH="1">
              <a:off x="6414823" y="5156201"/>
              <a:ext cx="369756" cy="284163"/>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8" name="Freeform 128"/>
            <p:cNvSpPr/>
            <p:nvPr/>
          </p:nvSpPr>
          <p:spPr bwMode="auto">
            <a:xfrm flipH="1">
              <a:off x="3503216" y="5162550"/>
              <a:ext cx="459184" cy="279400"/>
            </a:xfrm>
            <a:custGeom>
              <a:avLst/>
              <a:gdLst>
                <a:gd name="T0" fmla="*/ 0 w 249"/>
                <a:gd name="T1" fmla="*/ 176 h 176"/>
                <a:gd name="T2" fmla="*/ 1 w 249"/>
                <a:gd name="T3" fmla="*/ 0 h 176"/>
                <a:gd name="T4" fmla="*/ 249 w 249"/>
                <a:gd name="T5" fmla="*/ 9 h 176"/>
              </a:gdLst>
              <a:ahLst/>
              <a:cxnLst>
                <a:cxn ang="0">
                  <a:pos x="T0" y="T1"/>
                </a:cxn>
                <a:cxn ang="0">
                  <a:pos x="T2" y="T3"/>
                </a:cxn>
                <a:cxn ang="0">
                  <a:pos x="T4" y="T5"/>
                </a:cxn>
              </a:cxnLst>
              <a:rect l="0" t="0" r="r" b="b"/>
              <a:pathLst>
                <a:path w="249" h="176">
                  <a:moveTo>
                    <a:pt x="0" y="176"/>
                  </a:moveTo>
                  <a:lnTo>
                    <a:pt x="1" y="0"/>
                  </a:lnTo>
                  <a:lnTo>
                    <a:pt x="249" y="9"/>
                  </a:lnTo>
                </a:path>
              </a:pathLst>
            </a:custGeom>
            <a:noFill/>
            <a:ln w="28575" cmpd="sng">
              <a:solidFill>
                <a:srgbClr val="333399"/>
              </a:solidFill>
              <a:rou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sp>
          <p:nvSpPr>
            <p:cNvPr id="119" name="Text Box 129"/>
            <p:cNvSpPr txBox="1">
              <a:spLocks noChangeArrowheads="1"/>
            </p:cNvSpPr>
            <p:nvPr/>
          </p:nvSpPr>
          <p:spPr bwMode="auto">
            <a:xfrm>
              <a:off x="5652956" y="2862263"/>
              <a:ext cx="1192955"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zh-CN" altLang="en-US" sz="1800" b="1">
                  <a:solidFill>
                    <a:srgbClr val="0000CC"/>
                  </a:solidFill>
                  <a:latin typeface="+mn-lt"/>
                  <a:ea typeface="黑体" pitchFamily="2" charset="-122"/>
                </a:rPr>
                <a:t>路由器 </a:t>
              </a:r>
              <a:r>
                <a:rPr kumimoji="1" lang="en-US" altLang="zh-CN" sz="1800" b="1">
                  <a:solidFill>
                    <a:srgbClr val="0000CC"/>
                  </a:solidFill>
                  <a:latin typeface="+mn-lt"/>
                  <a:ea typeface="黑体" pitchFamily="2" charset="-122"/>
                </a:rPr>
                <a:t>R</a:t>
              </a:r>
              <a:r>
                <a:rPr kumimoji="1" lang="en-US" altLang="zh-CN" sz="1800" b="1" baseline="-25000">
                  <a:solidFill>
                    <a:srgbClr val="0000CC"/>
                  </a:solidFill>
                  <a:latin typeface="+mn-lt"/>
                  <a:ea typeface="黑体" pitchFamily="2" charset="-122"/>
                </a:rPr>
                <a:t>2</a:t>
              </a:r>
              <a:endParaRPr kumimoji="1" lang="en-US" altLang="zh-CN" sz="1800" b="1">
                <a:solidFill>
                  <a:srgbClr val="0000CC"/>
                </a:solidFill>
                <a:latin typeface="+mn-lt"/>
                <a:ea typeface="黑体" pitchFamily="2" charset="-122"/>
              </a:endParaRPr>
            </a:p>
          </p:txBody>
        </p:sp>
        <p:grpSp>
          <p:nvGrpSpPr>
            <p:cNvPr id="123" name="Group 139"/>
            <p:cNvGrpSpPr/>
            <p:nvPr/>
          </p:nvGrpSpPr>
          <p:grpSpPr bwMode="auto">
            <a:xfrm>
              <a:off x="660400" y="5592763"/>
              <a:ext cx="2146300" cy="381000"/>
              <a:chOff x="480" y="3120"/>
              <a:chExt cx="1248" cy="240"/>
            </a:xfrm>
          </p:grpSpPr>
          <p:sp>
            <p:nvSpPr>
              <p:cNvPr id="134" name="Rectangle 140"/>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3</a:t>
                </a:r>
              </a:p>
            </p:txBody>
          </p:sp>
          <p:sp>
            <p:nvSpPr>
              <p:cNvPr id="135" name="AutoShape 141"/>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4" name="Group 142"/>
            <p:cNvGrpSpPr/>
            <p:nvPr/>
          </p:nvGrpSpPr>
          <p:grpSpPr bwMode="auto">
            <a:xfrm>
              <a:off x="3797300" y="5592763"/>
              <a:ext cx="2146300" cy="381000"/>
              <a:chOff x="480" y="3120"/>
              <a:chExt cx="1248" cy="240"/>
            </a:xfrm>
          </p:grpSpPr>
          <p:sp>
            <p:nvSpPr>
              <p:cNvPr id="132" name="Rectangle 143"/>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4</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5</a:t>
                </a:r>
              </a:p>
            </p:txBody>
          </p:sp>
          <p:sp>
            <p:nvSpPr>
              <p:cNvPr id="133" name="AutoShape 144"/>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5" name="Group 145"/>
            <p:cNvGrpSpPr/>
            <p:nvPr/>
          </p:nvGrpSpPr>
          <p:grpSpPr bwMode="auto">
            <a:xfrm>
              <a:off x="6934200" y="5592763"/>
              <a:ext cx="2146300" cy="381000"/>
              <a:chOff x="480" y="3120"/>
              <a:chExt cx="1248" cy="240"/>
            </a:xfrm>
          </p:grpSpPr>
          <p:sp>
            <p:nvSpPr>
              <p:cNvPr id="130" name="Rectangle 146"/>
              <p:cNvSpPr>
                <a:spLocks noChangeArrowheads="1"/>
              </p:cNvSpPr>
              <p:nvPr/>
            </p:nvSpPr>
            <p:spPr bwMode="auto">
              <a:xfrm>
                <a:off x="480" y="3120"/>
                <a:ext cx="1056" cy="240"/>
              </a:xfrm>
              <a:prstGeom prst="rect">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zh-CN" altLang="en-US" sz="1800" b="1">
                    <a:solidFill>
                      <a:srgbClr val="0000CC"/>
                    </a:solidFill>
                    <a:latin typeface="+mn-lt"/>
                    <a:ea typeface="黑体" pitchFamily="2" charset="-122"/>
                  </a:rPr>
                  <a:t>从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6</a:t>
                </a:r>
                <a:r>
                  <a:rPr kumimoji="1" lang="en-US" altLang="zh-CN" sz="1800" b="1">
                    <a:solidFill>
                      <a:srgbClr val="0000CC"/>
                    </a:solidFill>
                    <a:latin typeface="+mn-lt"/>
                    <a:ea typeface="黑体" pitchFamily="2" charset="-122"/>
                  </a:rPr>
                  <a:t> </a:t>
                </a:r>
                <a:r>
                  <a:rPr kumimoji="1" lang="zh-CN" altLang="en-US" sz="1800" b="1">
                    <a:solidFill>
                      <a:srgbClr val="0000CC"/>
                    </a:solidFill>
                    <a:latin typeface="+mn-lt"/>
                    <a:ea typeface="黑体" pitchFamily="2" charset="-122"/>
                  </a:rPr>
                  <a:t>到 </a:t>
                </a:r>
                <a:r>
                  <a:rPr kumimoji="1" lang="en-US" altLang="zh-CN" sz="1800" b="1">
                    <a:solidFill>
                      <a:srgbClr val="0000CC"/>
                    </a:solidFill>
                    <a:latin typeface="+mn-lt"/>
                    <a:ea typeface="黑体" pitchFamily="2" charset="-122"/>
                  </a:rPr>
                  <a:t>HA</a:t>
                </a:r>
                <a:r>
                  <a:rPr kumimoji="1" lang="en-US" altLang="zh-CN" sz="1800" b="1" baseline="-25000">
                    <a:solidFill>
                      <a:srgbClr val="0000CC"/>
                    </a:solidFill>
                    <a:latin typeface="+mn-lt"/>
                    <a:ea typeface="黑体" pitchFamily="2" charset="-122"/>
                  </a:rPr>
                  <a:t>2</a:t>
                </a:r>
              </a:p>
            </p:txBody>
          </p:sp>
          <p:sp>
            <p:nvSpPr>
              <p:cNvPr id="131" name="AutoShape 147"/>
              <p:cNvSpPr>
                <a:spLocks noChangeArrowheads="1"/>
              </p:cNvSpPr>
              <p:nvPr/>
            </p:nvSpPr>
            <p:spPr bwMode="auto">
              <a:xfrm>
                <a:off x="1536" y="3168"/>
                <a:ext cx="192" cy="144"/>
              </a:xfrm>
              <a:prstGeom prst="rightArrow">
                <a:avLst>
                  <a:gd name="adj1" fmla="val 50000"/>
                  <a:gd name="adj2" fmla="val 54167"/>
                </a:avLst>
              </a:prstGeom>
              <a:solidFill>
                <a:srgbClr val="CCEC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sp>
          <p:nvSpPr>
            <p:cNvPr id="126" name="Text Box 148"/>
            <p:cNvSpPr txBox="1">
              <a:spLocks noChangeArrowheads="1"/>
            </p:cNvSpPr>
            <p:nvPr/>
          </p:nvSpPr>
          <p:spPr bwMode="auto">
            <a:xfrm>
              <a:off x="7429500"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sp>
          <p:nvSpPr>
            <p:cNvPr id="127" name="Text Box 149"/>
            <p:cNvSpPr txBox="1">
              <a:spLocks noChangeArrowheads="1"/>
            </p:cNvSpPr>
            <p:nvPr/>
          </p:nvSpPr>
          <p:spPr bwMode="auto">
            <a:xfrm>
              <a:off x="4308079" y="6018213"/>
              <a:ext cx="100700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a:solidFill>
                    <a:srgbClr val="0000CC"/>
                  </a:solidFill>
                  <a:latin typeface="+mn-lt"/>
                  <a:ea typeface="黑体" pitchFamily="2" charset="-122"/>
                </a:rPr>
                <a:t>MAC </a:t>
              </a:r>
              <a:r>
                <a:rPr kumimoji="1" lang="zh-CN" altLang="en-US" sz="1800" b="1">
                  <a:solidFill>
                    <a:srgbClr val="0000CC"/>
                  </a:solidFill>
                  <a:latin typeface="+mn-lt"/>
                  <a:ea typeface="黑体" pitchFamily="2" charset="-122"/>
                </a:rPr>
                <a:t>帧</a:t>
              </a:r>
            </a:p>
          </p:txBody>
        </p:sp>
      </p:grpSp>
      <p:grpSp>
        <p:nvGrpSpPr>
          <p:cNvPr id="4" name="组合 3"/>
          <p:cNvGrpSpPr/>
          <p:nvPr/>
        </p:nvGrpSpPr>
        <p:grpSpPr>
          <a:xfrm>
            <a:off x="1238250" y="3154363"/>
            <a:ext cx="7346950" cy="381000"/>
            <a:chOff x="1238250" y="3154363"/>
            <a:chExt cx="7346950" cy="381000"/>
          </a:xfrm>
        </p:grpSpPr>
        <p:grpSp>
          <p:nvGrpSpPr>
            <p:cNvPr id="120" name="Group 130"/>
            <p:cNvGrpSpPr/>
            <p:nvPr/>
          </p:nvGrpSpPr>
          <p:grpSpPr bwMode="auto">
            <a:xfrm>
              <a:off x="1238250" y="3154363"/>
              <a:ext cx="1568450" cy="381000"/>
              <a:chOff x="1632" y="2688"/>
              <a:chExt cx="912" cy="240"/>
            </a:xfrm>
          </p:grpSpPr>
          <p:sp>
            <p:nvSpPr>
              <p:cNvPr id="140" name="Rectangle 131"/>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dirty="0">
                    <a:solidFill>
                      <a:srgbClr val="0000CC"/>
                    </a:solidFill>
                    <a:latin typeface="+mn-lt"/>
                    <a:ea typeface="黑体" pitchFamily="2" charset="-122"/>
                  </a:rPr>
                  <a:t>  IP</a:t>
                </a:r>
                <a:r>
                  <a:rPr kumimoji="1" lang="en-US" altLang="zh-CN" sz="1800" b="1" baseline="-25000" dirty="0">
                    <a:solidFill>
                      <a:srgbClr val="0000CC"/>
                    </a:solidFill>
                    <a:latin typeface="+mn-lt"/>
                    <a:ea typeface="黑体" pitchFamily="2" charset="-122"/>
                  </a:rPr>
                  <a:t>1</a:t>
                </a:r>
                <a:r>
                  <a:rPr kumimoji="1" lang="en-US" altLang="zh-CN" sz="1800" b="1" dirty="0">
                    <a:solidFill>
                      <a:srgbClr val="0000CC"/>
                    </a:solidFill>
                    <a:latin typeface="+mn-lt"/>
                    <a:ea typeface="黑体" pitchFamily="2" charset="-122"/>
                  </a:rPr>
                  <a:t> → IP</a:t>
                </a:r>
                <a:r>
                  <a:rPr kumimoji="1" lang="en-US" altLang="zh-CN" sz="1800" b="1" baseline="-25000" dirty="0">
                    <a:solidFill>
                      <a:srgbClr val="0000CC"/>
                    </a:solidFill>
                    <a:latin typeface="+mn-lt"/>
                    <a:ea typeface="黑体" pitchFamily="2" charset="-122"/>
                  </a:rPr>
                  <a:t>2</a:t>
                </a:r>
              </a:p>
            </p:txBody>
          </p:sp>
          <p:sp>
            <p:nvSpPr>
              <p:cNvPr id="141" name="AutoShape 132"/>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1" name="Group 133"/>
            <p:cNvGrpSpPr/>
            <p:nvPr/>
          </p:nvGrpSpPr>
          <p:grpSpPr bwMode="auto">
            <a:xfrm>
              <a:off x="4044950" y="3154363"/>
              <a:ext cx="1568450" cy="381000"/>
              <a:chOff x="1632" y="2688"/>
              <a:chExt cx="912" cy="240"/>
            </a:xfrm>
          </p:grpSpPr>
          <p:sp>
            <p:nvSpPr>
              <p:cNvPr id="138" name="Rectangle 134"/>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9" name="AutoShape 135"/>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nvGrpSpPr>
            <p:cNvPr id="122" name="Group 136"/>
            <p:cNvGrpSpPr/>
            <p:nvPr/>
          </p:nvGrpSpPr>
          <p:grpSpPr bwMode="auto">
            <a:xfrm>
              <a:off x="7016750" y="3154363"/>
              <a:ext cx="1568450" cy="381000"/>
              <a:chOff x="1632" y="2688"/>
              <a:chExt cx="912" cy="240"/>
            </a:xfrm>
          </p:grpSpPr>
          <p:sp>
            <p:nvSpPr>
              <p:cNvPr id="136" name="Rectangle 137"/>
              <p:cNvSpPr>
                <a:spLocks noChangeArrowheads="1"/>
              </p:cNvSpPr>
              <p:nvPr/>
            </p:nvSpPr>
            <p:spPr bwMode="auto">
              <a:xfrm>
                <a:off x="1632" y="2688"/>
                <a:ext cx="720" cy="240"/>
              </a:xfrm>
              <a:prstGeom prst="rect">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kumimoji="1" lang="en-US" altLang="zh-CN" sz="1800" b="1">
                    <a:solidFill>
                      <a:srgbClr val="0000CC"/>
                    </a:solidFill>
                    <a:latin typeface="+mn-lt"/>
                    <a:ea typeface="黑体" pitchFamily="2" charset="-122"/>
                  </a:rPr>
                  <a:t>IP</a:t>
                </a:r>
                <a:r>
                  <a:rPr kumimoji="1" lang="en-US" altLang="zh-CN" sz="1800" b="1" baseline="-25000">
                    <a:solidFill>
                      <a:srgbClr val="0000CC"/>
                    </a:solidFill>
                    <a:latin typeface="+mn-lt"/>
                    <a:ea typeface="黑体" pitchFamily="2" charset="-122"/>
                  </a:rPr>
                  <a:t>1</a:t>
                </a:r>
                <a:r>
                  <a:rPr kumimoji="1" lang="en-US" altLang="zh-CN" sz="1800" b="1">
                    <a:solidFill>
                      <a:srgbClr val="0000CC"/>
                    </a:solidFill>
                    <a:latin typeface="+mn-lt"/>
                    <a:ea typeface="黑体" pitchFamily="2" charset="-122"/>
                  </a:rPr>
                  <a:t> → IP</a:t>
                </a:r>
                <a:r>
                  <a:rPr kumimoji="1" lang="en-US" altLang="zh-CN" sz="1800" b="1" baseline="-25000">
                    <a:solidFill>
                      <a:srgbClr val="0000CC"/>
                    </a:solidFill>
                    <a:latin typeface="+mn-lt"/>
                    <a:ea typeface="黑体" pitchFamily="2" charset="-122"/>
                  </a:rPr>
                  <a:t>2</a:t>
                </a:r>
              </a:p>
            </p:txBody>
          </p:sp>
          <p:sp>
            <p:nvSpPr>
              <p:cNvPr id="137" name="AutoShape 138"/>
              <p:cNvSpPr>
                <a:spLocks noChangeArrowheads="1"/>
              </p:cNvSpPr>
              <p:nvPr/>
            </p:nvSpPr>
            <p:spPr bwMode="auto">
              <a:xfrm>
                <a:off x="2352" y="2736"/>
                <a:ext cx="192" cy="144"/>
              </a:xfrm>
              <a:prstGeom prst="rightArrow">
                <a:avLst>
                  <a:gd name="adj1" fmla="val 50000"/>
                  <a:gd name="adj2" fmla="val 54167"/>
                </a:avLst>
              </a:prstGeom>
              <a:solidFill>
                <a:srgbClr val="FF99FF"/>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CC"/>
                  </a:solidFill>
                  <a:latin typeface="+mn-lt"/>
                  <a:ea typeface="黑体" pitchFamily="2" charset="-122"/>
                </a:endParaRPr>
              </a:p>
            </p:txBody>
          </p:sp>
        </p:grpSp>
      </p:grpSp>
      <p:grpSp>
        <p:nvGrpSpPr>
          <p:cNvPr id="5" name="组合 4"/>
          <p:cNvGrpSpPr/>
          <p:nvPr/>
        </p:nvGrpSpPr>
        <p:grpSpPr>
          <a:xfrm>
            <a:off x="2228850" y="2292351"/>
            <a:ext cx="1320800" cy="393144"/>
            <a:chOff x="2228850" y="2292351"/>
            <a:chExt cx="1320800" cy="393144"/>
          </a:xfrm>
        </p:grpSpPr>
        <p:sp>
          <p:nvSpPr>
            <p:cNvPr id="128" name="AutoShape 150"/>
            <p:cNvSpPr>
              <a:spLocks noChangeArrowheads="1"/>
            </p:cNvSpPr>
            <p:nvPr/>
          </p:nvSpPr>
          <p:spPr bwMode="auto">
            <a:xfrm flipV="1">
              <a:off x="2228850" y="2292351"/>
              <a:ext cx="1320800" cy="377825"/>
            </a:xfrm>
            <a:prstGeom prst="wedgeRoundRectCallout">
              <a:avLst>
                <a:gd name="adj1" fmla="val -75782"/>
                <a:gd name="adj2" fmla="val -203782"/>
                <a:gd name="adj3" fmla="val 16667"/>
              </a:avLst>
            </a:prstGeom>
            <a:solidFill>
              <a:srgbClr val="66FF33"/>
            </a:solidFill>
            <a:ln w="9525">
              <a:solidFill>
                <a:schemeClr val="tx1"/>
              </a:solidFill>
              <a:miter lim="800000"/>
            </a:ln>
            <a:effectLst/>
          </p:spPr>
          <p:txBody>
            <a:bodyPr rot="10800000" wrap="none" anchor="ctr"/>
            <a:lstStyle/>
            <a:p>
              <a:pPr algn="ctr"/>
              <a:endParaRPr kumimoji="1" lang="zh-CN" altLang="zh-CN" sz="1800" b="1">
                <a:solidFill>
                  <a:srgbClr val="0000CC"/>
                </a:solidFill>
                <a:latin typeface="+mn-lt"/>
                <a:ea typeface="黑体" pitchFamily="2" charset="-122"/>
              </a:endParaRPr>
            </a:p>
          </p:txBody>
        </p:sp>
        <p:sp>
          <p:nvSpPr>
            <p:cNvPr id="129" name="Text Box 151"/>
            <p:cNvSpPr txBox="1">
              <a:spLocks noChangeArrowheads="1"/>
            </p:cNvSpPr>
            <p:nvPr/>
          </p:nvSpPr>
          <p:spPr bwMode="auto">
            <a:xfrm>
              <a:off x="2270125" y="2316163"/>
              <a:ext cx="1159933"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p>
              <a:r>
                <a:rPr kumimoji="1" lang="en-US" altLang="zh-CN" sz="1800" b="1" dirty="0">
                  <a:solidFill>
                    <a:srgbClr val="0000CC"/>
                  </a:solidFill>
                  <a:latin typeface="+mn-lt"/>
                  <a:ea typeface="黑体" pitchFamily="2" charset="-122"/>
                </a:rPr>
                <a:t>IP </a:t>
              </a:r>
              <a:r>
                <a:rPr kumimoji="1" lang="zh-CN" altLang="en-US" sz="1800" b="1" dirty="0">
                  <a:solidFill>
                    <a:srgbClr val="0000CC"/>
                  </a:solidFill>
                  <a:latin typeface="+mn-lt"/>
                  <a:ea typeface="黑体" pitchFamily="2" charset="-122"/>
                </a:rPr>
                <a:t>数据报</a:t>
              </a:r>
            </a:p>
          </p:txBody>
        </p:sp>
      </p:gr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a:xfrm>
            <a:off x="495300" y="188640"/>
            <a:ext cx="9066212" cy="1512168"/>
          </a:xfrm>
        </p:spPr>
        <p:txBody>
          <a:bodyPr/>
          <a:lstStyle/>
          <a:p>
            <a:pPr algn="ctr"/>
            <a:r>
              <a:rPr lang="zh-CN" altLang="en-US" dirty="0"/>
              <a:t>主机 </a:t>
            </a:r>
            <a:r>
              <a:rPr lang="en-US" altLang="zh-CN" dirty="0"/>
              <a:t>H</a:t>
            </a:r>
            <a:r>
              <a:rPr lang="en-US" altLang="zh-CN" baseline="-25000" dirty="0"/>
              <a:t>1</a:t>
            </a:r>
            <a:r>
              <a:rPr lang="en-US" altLang="zh-CN" dirty="0"/>
              <a:t> </a:t>
            </a:r>
            <a:r>
              <a:rPr lang="zh-CN" altLang="en-US" dirty="0"/>
              <a:t>与 </a:t>
            </a:r>
            <a:r>
              <a:rPr lang="en-US" altLang="zh-CN" dirty="0"/>
              <a:t>H</a:t>
            </a:r>
            <a:r>
              <a:rPr lang="en-US" altLang="zh-CN" baseline="-25000" dirty="0"/>
              <a:t>2</a:t>
            </a:r>
            <a:r>
              <a:rPr lang="en-US" altLang="zh-CN" dirty="0"/>
              <a:t> </a:t>
            </a:r>
            <a:r>
              <a:rPr lang="zh-CN" altLang="en-US" dirty="0"/>
              <a:t>通信中使用的</a:t>
            </a:r>
            <a:br>
              <a:rPr lang="en-US" altLang="zh-CN" dirty="0"/>
            </a:br>
            <a:r>
              <a:rPr lang="en-US" altLang="zh-CN" dirty="0"/>
              <a:t>IP</a:t>
            </a:r>
            <a:r>
              <a:rPr lang="zh-CN" altLang="zh-CN" dirty="0"/>
              <a:t>地址</a:t>
            </a:r>
            <a:r>
              <a:rPr lang="en-US" altLang="zh-CN" dirty="0"/>
              <a:t> </a:t>
            </a:r>
            <a:r>
              <a:rPr lang="zh-CN" altLang="zh-CN" dirty="0"/>
              <a:t>与</a:t>
            </a:r>
            <a:r>
              <a:rPr lang="en-US" altLang="zh-CN" dirty="0"/>
              <a:t> </a:t>
            </a:r>
            <a:r>
              <a:rPr lang="zh-CN" altLang="zh-CN" dirty="0"/>
              <a:t>硬件地址</a:t>
            </a:r>
            <a:r>
              <a:rPr lang="en-US" altLang="zh-CN" dirty="0"/>
              <a:t> HA</a:t>
            </a:r>
            <a:endParaRPr lang="zh-CN" altLang="en-US" dirty="0"/>
          </a:p>
        </p:txBody>
      </p:sp>
      <p:graphicFrame>
        <p:nvGraphicFramePr>
          <p:cNvPr id="4" name="内容占位符 3"/>
          <p:cNvGraphicFramePr>
            <a:graphicFrameLocks noGrp="1"/>
          </p:cNvGraphicFramePr>
          <p:nvPr>
            <p:ph idx="1"/>
          </p:nvPr>
        </p:nvGraphicFramePr>
        <p:xfrm>
          <a:off x="632520" y="2132855"/>
          <a:ext cx="9073008" cy="2952329"/>
        </p:xfrm>
        <a:graphic>
          <a:graphicData uri="http://schemas.openxmlformats.org/drawingml/2006/table">
            <a:tbl>
              <a:tblPr>
                <a:tableStyleId>{5C22544A-7EE6-4342-B048-85BDC9FD1C3A}</a:tableStyleId>
              </a:tblPr>
              <a:tblGrid>
                <a:gridCol w="1742358">
                  <a:extLst>
                    <a:ext uri="{9D8B030D-6E8A-4147-A177-3AD203B41FA5}">
                      <a16:colId xmlns:a16="http://schemas.microsoft.com/office/drawing/2014/main" val="20000"/>
                    </a:ext>
                  </a:extLst>
                </a:gridCol>
                <a:gridCol w="1912344">
                  <a:extLst>
                    <a:ext uri="{9D8B030D-6E8A-4147-A177-3AD203B41FA5}">
                      <a16:colId xmlns:a16="http://schemas.microsoft.com/office/drawing/2014/main" val="20001"/>
                    </a:ext>
                  </a:extLst>
                </a:gridCol>
                <a:gridCol w="1912344">
                  <a:extLst>
                    <a:ext uri="{9D8B030D-6E8A-4147-A177-3AD203B41FA5}">
                      <a16:colId xmlns:a16="http://schemas.microsoft.com/office/drawing/2014/main" val="20002"/>
                    </a:ext>
                  </a:extLst>
                </a:gridCol>
                <a:gridCol w="1752981">
                  <a:extLst>
                    <a:ext uri="{9D8B030D-6E8A-4147-A177-3AD203B41FA5}">
                      <a16:colId xmlns:a16="http://schemas.microsoft.com/office/drawing/2014/main" val="20003"/>
                    </a:ext>
                  </a:extLst>
                </a:gridCol>
                <a:gridCol w="1752981">
                  <a:extLst>
                    <a:ext uri="{9D8B030D-6E8A-4147-A177-3AD203B41FA5}">
                      <a16:colId xmlns:a16="http://schemas.microsoft.com/office/drawing/2014/main" val="20004"/>
                    </a:ext>
                  </a:extLst>
                </a:gridCol>
              </a:tblGrid>
              <a:tr h="984109">
                <a:tc rowSpan="2">
                  <a:txBody>
                    <a:bodyPr/>
                    <a:lstStyle/>
                    <a:p>
                      <a:pPr algn="ctr">
                        <a:lnSpc>
                          <a:spcPct val="100000"/>
                        </a:lnSpc>
                        <a:spcAft>
                          <a:spcPts val="0"/>
                        </a:spcAft>
                      </a:pPr>
                      <a:r>
                        <a:rPr lang="en-US" sz="2400" b="1" dirty="0">
                          <a:solidFill>
                            <a:schemeClr val="tx1"/>
                          </a:solidFill>
                          <a:effectLst/>
                          <a:latin typeface="+mn-lt"/>
                          <a:ea typeface="黑体" pitchFamily="2" charset="-122"/>
                        </a:rPr>
                        <a:t> </a:t>
                      </a:r>
                      <a:endParaRPr lang="zh-CN" sz="2400" b="1" dirty="0">
                        <a:solidFill>
                          <a:schemeClr val="tx1"/>
                        </a:solidFill>
                        <a:effectLst/>
                        <a:latin typeface="+mn-lt"/>
                        <a:ea typeface="黑体" pitchFamily="2" charset="-122"/>
                      </a:endParaRPr>
                    </a:p>
                  </a:txBody>
                  <a:tcPr marL="68580" marR="68580" marT="0" marB="0" anchor="ctr">
                    <a:lnL w="19050" cap="flat" cmpd="sng" algn="ctr">
                      <a:no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no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gridSpan="2">
                  <a:txBody>
                    <a:bodyPr/>
                    <a:lstStyle/>
                    <a:p>
                      <a:pPr algn="ctr">
                        <a:lnSpc>
                          <a:spcPct val="100000"/>
                        </a:lnSpc>
                        <a:spcAft>
                          <a:spcPts val="0"/>
                        </a:spcAft>
                      </a:pPr>
                      <a:r>
                        <a:rPr lang="zh-CN" sz="2400" b="1" dirty="0">
                          <a:solidFill>
                            <a:schemeClr val="tx1"/>
                          </a:solidFill>
                          <a:effectLst/>
                          <a:latin typeface="+mn-lt"/>
                          <a:ea typeface="黑体" pitchFamily="2" charset="-122"/>
                        </a:rPr>
                        <a:t>在网络层</a:t>
                      </a:r>
                    </a:p>
                    <a:p>
                      <a:pPr algn="ctr">
                        <a:lnSpc>
                          <a:spcPct val="100000"/>
                        </a:lnSpc>
                        <a:spcAft>
                          <a:spcPts val="0"/>
                        </a:spcAft>
                      </a:pPr>
                      <a:r>
                        <a:rPr lang="zh-CN" sz="2400" b="1" dirty="0">
                          <a:solidFill>
                            <a:schemeClr val="tx1"/>
                          </a:solidFill>
                          <a:effectLst/>
                          <a:latin typeface="+mn-lt"/>
                          <a:ea typeface="黑体" pitchFamily="2" charset="-122"/>
                        </a:rPr>
                        <a:t>写入</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IP </a:t>
                      </a:r>
                      <a:r>
                        <a:rPr lang="zh-CN" sz="2400" b="1" dirty="0">
                          <a:solidFill>
                            <a:schemeClr val="tx1"/>
                          </a:solidFill>
                          <a:effectLst/>
                          <a:latin typeface="+mn-lt"/>
                          <a:ea typeface="黑体" pitchFamily="2" charset="-122"/>
                        </a:rPr>
                        <a:t>数据报首部的地址</a:t>
                      </a: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lang="zh-CN"/>
                    </a:p>
                  </a:txBody>
                  <a:tcPr/>
                </a:tc>
                <a:tc gridSpan="2">
                  <a:txBody>
                    <a:bodyPr/>
                    <a:lstStyle/>
                    <a:p>
                      <a:pPr algn="ctr">
                        <a:lnSpc>
                          <a:spcPct val="100000"/>
                        </a:lnSpc>
                        <a:spcAft>
                          <a:spcPts val="0"/>
                        </a:spcAft>
                      </a:pPr>
                      <a:r>
                        <a:rPr lang="zh-CN" sz="2400" b="1" dirty="0">
                          <a:solidFill>
                            <a:schemeClr val="tx1"/>
                          </a:solidFill>
                          <a:effectLst/>
                          <a:latin typeface="+mn-lt"/>
                          <a:ea typeface="黑体" pitchFamily="2" charset="-122"/>
                        </a:rPr>
                        <a:t>在数据链路层</a:t>
                      </a:r>
                    </a:p>
                    <a:p>
                      <a:pPr algn="ctr">
                        <a:lnSpc>
                          <a:spcPct val="100000"/>
                        </a:lnSpc>
                        <a:spcAft>
                          <a:spcPts val="0"/>
                        </a:spcAft>
                      </a:pPr>
                      <a:r>
                        <a:rPr lang="zh-CN" sz="2400" b="1" dirty="0">
                          <a:solidFill>
                            <a:schemeClr val="tx1"/>
                          </a:solidFill>
                          <a:effectLst/>
                          <a:latin typeface="+mn-lt"/>
                          <a:ea typeface="黑体" pitchFamily="2" charset="-122"/>
                        </a:rPr>
                        <a:t>写入</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MAC </a:t>
                      </a:r>
                      <a:r>
                        <a:rPr lang="zh-CN" sz="2400" b="1" dirty="0">
                          <a:solidFill>
                            <a:schemeClr val="tx1"/>
                          </a:solidFill>
                          <a:effectLst/>
                          <a:latin typeface="+mn-lt"/>
                          <a:ea typeface="黑体" pitchFamily="2" charset="-122"/>
                        </a:rPr>
                        <a:t>帧首部的地址</a:t>
                      </a: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hMerge="1">
                  <a:txBody>
                    <a:bodyPr/>
                    <a:lstStyle/>
                    <a:p>
                      <a:endParaRPr lang="zh-CN"/>
                    </a:p>
                  </a:txBody>
                  <a:tcPr/>
                </a:tc>
                <a:extLst>
                  <a:ext uri="{0D108BD9-81ED-4DB2-BD59-A6C34878D82A}">
                    <a16:rowId xmlns:a16="http://schemas.microsoft.com/office/drawing/2014/main" val="10000"/>
                  </a:ext>
                </a:extLst>
              </a:tr>
              <a:tr h="492055">
                <a:tc vMerge="1">
                  <a:txBody>
                    <a:bodyPr/>
                    <a:lstStyle/>
                    <a:p>
                      <a:endParaRPr lang="zh-CN"/>
                    </a:p>
                  </a:txBody>
                  <a:tcPr/>
                </a:tc>
                <a:tc>
                  <a:txBody>
                    <a:bodyPr/>
                    <a:lstStyle/>
                    <a:p>
                      <a:pPr algn="ctr">
                        <a:lnSpc>
                          <a:spcPct val="100000"/>
                        </a:lnSpc>
                        <a:spcAft>
                          <a:spcPts val="0"/>
                        </a:spcAft>
                      </a:pPr>
                      <a:r>
                        <a:rPr lang="zh-CN" sz="2400" b="1">
                          <a:solidFill>
                            <a:schemeClr val="tx1"/>
                          </a:solidFill>
                          <a:effectLst/>
                          <a:latin typeface="+mn-lt"/>
                          <a:ea typeface="黑体" pitchFamily="2" charset="-122"/>
                        </a:rPr>
                        <a:t>源地址</a:t>
                      </a: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CN" sz="2400" b="1">
                          <a:solidFill>
                            <a:schemeClr val="tx1"/>
                          </a:solidFill>
                          <a:effectLst/>
                          <a:latin typeface="+mn-lt"/>
                          <a:ea typeface="黑体" pitchFamily="2" charset="-122"/>
                        </a:rPr>
                        <a:t>目的地址</a:t>
                      </a: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CN" sz="2400" b="1">
                          <a:solidFill>
                            <a:schemeClr val="tx1"/>
                          </a:solidFill>
                          <a:effectLst/>
                          <a:latin typeface="+mn-lt"/>
                          <a:ea typeface="黑体" pitchFamily="2" charset="-122"/>
                        </a:rPr>
                        <a:t>源地址</a:t>
                      </a: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zh-CN" sz="2400" b="1" dirty="0">
                          <a:solidFill>
                            <a:schemeClr val="tx1"/>
                          </a:solidFill>
                          <a:effectLst/>
                          <a:latin typeface="+mn-lt"/>
                          <a:ea typeface="黑体" pitchFamily="2" charset="-122"/>
                        </a:rPr>
                        <a:t>目的地址</a:t>
                      </a: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492055">
                <a:tc>
                  <a:txBody>
                    <a:bodyPr/>
                    <a:lstStyle/>
                    <a:p>
                      <a:pPr algn="ctr">
                        <a:lnSpc>
                          <a:spcPct val="100000"/>
                        </a:lnSpc>
                        <a:spcAft>
                          <a:spcPts val="0"/>
                        </a:spcAft>
                      </a:pPr>
                      <a:r>
                        <a:rPr lang="zh-CN" sz="2400" b="1" dirty="0">
                          <a:solidFill>
                            <a:schemeClr val="tx1"/>
                          </a:solidFill>
                          <a:effectLst/>
                          <a:latin typeface="+mn-lt"/>
                          <a:ea typeface="黑体" pitchFamily="2" charset="-122"/>
                        </a:rPr>
                        <a:t>从</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H</a:t>
                      </a:r>
                      <a:r>
                        <a:rPr lang="en-US" sz="2400" b="1" baseline="-25000" dirty="0">
                          <a:solidFill>
                            <a:schemeClr val="tx1"/>
                          </a:solidFill>
                          <a:effectLst/>
                          <a:latin typeface="+mn-lt"/>
                          <a:ea typeface="黑体" pitchFamily="2" charset="-122"/>
                        </a:rPr>
                        <a:t>1 </a:t>
                      </a:r>
                      <a:r>
                        <a:rPr lang="zh-CN" sz="2400" b="1" dirty="0">
                          <a:solidFill>
                            <a:schemeClr val="tx1"/>
                          </a:solidFill>
                          <a:effectLst/>
                          <a:latin typeface="+mn-lt"/>
                          <a:ea typeface="黑体" pitchFamily="2" charset="-122"/>
                        </a:rPr>
                        <a:t>到</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R</a:t>
                      </a:r>
                      <a:r>
                        <a:rPr lang="en-US" sz="2400" b="1" baseline="-25000" dirty="0">
                          <a:solidFill>
                            <a:schemeClr val="tx1"/>
                          </a:solidFill>
                          <a:effectLst/>
                          <a:latin typeface="+mn-lt"/>
                          <a:ea typeface="黑体" pitchFamily="2" charset="-122"/>
                        </a:rPr>
                        <a:t>1</a:t>
                      </a:r>
                      <a:endParaRPr lang="zh-CN" sz="2400" b="1" dirty="0">
                        <a:solidFill>
                          <a:schemeClr val="tx1"/>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dirty="0">
                          <a:solidFill>
                            <a:srgbClr val="000099"/>
                          </a:solidFill>
                          <a:effectLst/>
                          <a:latin typeface="+mn-lt"/>
                          <a:ea typeface="黑体" pitchFamily="2" charset="-122"/>
                        </a:rPr>
                        <a:t>IP</a:t>
                      </a:r>
                      <a:r>
                        <a:rPr lang="en-US" sz="2800" b="1" baseline="-25000" dirty="0">
                          <a:solidFill>
                            <a:srgbClr val="000099"/>
                          </a:solidFill>
                          <a:effectLst/>
                          <a:latin typeface="+mn-lt"/>
                          <a:ea typeface="黑体" pitchFamily="2" charset="-122"/>
                        </a:rPr>
                        <a:t>1</a:t>
                      </a:r>
                      <a:endParaRPr lang="zh-CN" sz="2800" b="1" dirty="0">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dirty="0">
                          <a:solidFill>
                            <a:srgbClr val="000099"/>
                          </a:solidFill>
                          <a:effectLst/>
                          <a:latin typeface="+mn-lt"/>
                          <a:ea typeface="黑体" pitchFamily="2" charset="-122"/>
                        </a:rPr>
                        <a:t>IP</a:t>
                      </a:r>
                      <a:r>
                        <a:rPr lang="en-US" sz="2800" b="1" baseline="-25000" dirty="0">
                          <a:solidFill>
                            <a:srgbClr val="000099"/>
                          </a:solidFill>
                          <a:effectLst/>
                          <a:latin typeface="+mn-lt"/>
                          <a:ea typeface="黑体" pitchFamily="2" charset="-122"/>
                        </a:rPr>
                        <a:t>2</a:t>
                      </a:r>
                      <a:endParaRPr lang="zh-CN" sz="2800" b="1" dirty="0">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dirty="0">
                          <a:solidFill>
                            <a:srgbClr val="000099"/>
                          </a:solidFill>
                          <a:effectLst/>
                          <a:latin typeface="+mn-lt"/>
                          <a:ea typeface="黑体" pitchFamily="2" charset="-122"/>
                        </a:rPr>
                        <a:t>HA</a:t>
                      </a:r>
                      <a:r>
                        <a:rPr lang="en-US" sz="2800" b="1" baseline="-25000" dirty="0">
                          <a:solidFill>
                            <a:srgbClr val="000099"/>
                          </a:solidFill>
                          <a:effectLst/>
                          <a:latin typeface="+mn-lt"/>
                          <a:ea typeface="黑体" pitchFamily="2" charset="-122"/>
                        </a:rPr>
                        <a:t>1</a:t>
                      </a:r>
                      <a:endParaRPr lang="zh-CN" sz="2800" b="1" dirty="0">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a:solidFill>
                            <a:srgbClr val="000099"/>
                          </a:solidFill>
                          <a:effectLst/>
                          <a:latin typeface="+mn-lt"/>
                          <a:ea typeface="黑体" pitchFamily="2" charset="-122"/>
                        </a:rPr>
                        <a:t>HA</a:t>
                      </a:r>
                      <a:r>
                        <a:rPr lang="en-US" sz="2800" b="1" baseline="-25000">
                          <a:solidFill>
                            <a:srgbClr val="000099"/>
                          </a:solidFill>
                          <a:effectLst/>
                          <a:latin typeface="+mn-lt"/>
                          <a:ea typeface="黑体" pitchFamily="2" charset="-122"/>
                        </a:rPr>
                        <a:t>3</a:t>
                      </a:r>
                      <a:endParaRPr lang="zh-CN" sz="2800" b="1">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492055">
                <a:tc>
                  <a:txBody>
                    <a:bodyPr/>
                    <a:lstStyle/>
                    <a:p>
                      <a:pPr algn="ctr">
                        <a:lnSpc>
                          <a:spcPct val="100000"/>
                        </a:lnSpc>
                        <a:spcAft>
                          <a:spcPts val="0"/>
                        </a:spcAft>
                      </a:pPr>
                      <a:r>
                        <a:rPr lang="zh-CN" sz="2400" b="1" dirty="0">
                          <a:solidFill>
                            <a:schemeClr val="tx1"/>
                          </a:solidFill>
                          <a:effectLst/>
                          <a:latin typeface="+mn-lt"/>
                          <a:ea typeface="黑体" pitchFamily="2" charset="-122"/>
                        </a:rPr>
                        <a:t>从</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R</a:t>
                      </a:r>
                      <a:r>
                        <a:rPr lang="en-US" sz="2400" b="1" baseline="-25000" dirty="0">
                          <a:solidFill>
                            <a:schemeClr val="tx1"/>
                          </a:solidFill>
                          <a:effectLst/>
                          <a:latin typeface="+mn-lt"/>
                          <a:ea typeface="黑体" pitchFamily="2" charset="-122"/>
                        </a:rPr>
                        <a:t>1 </a:t>
                      </a:r>
                      <a:r>
                        <a:rPr lang="zh-CN" sz="2400" b="1" dirty="0">
                          <a:solidFill>
                            <a:schemeClr val="tx1"/>
                          </a:solidFill>
                          <a:effectLst/>
                          <a:latin typeface="+mn-lt"/>
                          <a:ea typeface="黑体" pitchFamily="2" charset="-122"/>
                        </a:rPr>
                        <a:t>到</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R</a:t>
                      </a:r>
                      <a:r>
                        <a:rPr lang="en-US" sz="2400" b="1" baseline="-25000" dirty="0">
                          <a:solidFill>
                            <a:schemeClr val="tx1"/>
                          </a:solidFill>
                          <a:effectLst/>
                          <a:latin typeface="+mn-lt"/>
                          <a:ea typeface="黑体" pitchFamily="2" charset="-122"/>
                        </a:rPr>
                        <a:t>2</a:t>
                      </a:r>
                      <a:endParaRPr lang="zh-CN" sz="2400" b="1" dirty="0">
                        <a:solidFill>
                          <a:schemeClr val="tx1"/>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a:solidFill>
                            <a:srgbClr val="000099"/>
                          </a:solidFill>
                          <a:effectLst/>
                          <a:latin typeface="+mn-lt"/>
                          <a:ea typeface="黑体" pitchFamily="2" charset="-122"/>
                        </a:rPr>
                        <a:t>IP</a:t>
                      </a:r>
                      <a:r>
                        <a:rPr lang="en-US" sz="2800" b="1" baseline="-25000">
                          <a:solidFill>
                            <a:srgbClr val="000099"/>
                          </a:solidFill>
                          <a:effectLst/>
                          <a:latin typeface="+mn-lt"/>
                          <a:ea typeface="黑体" pitchFamily="2" charset="-122"/>
                        </a:rPr>
                        <a:t>1</a:t>
                      </a:r>
                      <a:endParaRPr lang="zh-CN" sz="2800" b="1">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a:solidFill>
                            <a:srgbClr val="000099"/>
                          </a:solidFill>
                          <a:effectLst/>
                          <a:latin typeface="+mn-lt"/>
                          <a:ea typeface="黑体" pitchFamily="2" charset="-122"/>
                        </a:rPr>
                        <a:t>IP</a:t>
                      </a:r>
                      <a:r>
                        <a:rPr lang="en-US" sz="2800" b="1" baseline="-25000">
                          <a:solidFill>
                            <a:srgbClr val="000099"/>
                          </a:solidFill>
                          <a:effectLst/>
                          <a:latin typeface="+mn-lt"/>
                          <a:ea typeface="黑体" pitchFamily="2" charset="-122"/>
                        </a:rPr>
                        <a:t>2</a:t>
                      </a:r>
                      <a:endParaRPr lang="zh-CN" sz="2800" b="1">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dirty="0">
                          <a:solidFill>
                            <a:srgbClr val="000099"/>
                          </a:solidFill>
                          <a:effectLst/>
                          <a:latin typeface="+mn-lt"/>
                          <a:ea typeface="黑体" pitchFamily="2" charset="-122"/>
                        </a:rPr>
                        <a:t>HA</a:t>
                      </a:r>
                      <a:r>
                        <a:rPr lang="en-US" sz="2800" b="1" baseline="-25000" dirty="0">
                          <a:solidFill>
                            <a:srgbClr val="000099"/>
                          </a:solidFill>
                          <a:effectLst/>
                          <a:latin typeface="+mn-lt"/>
                          <a:ea typeface="黑体" pitchFamily="2" charset="-122"/>
                        </a:rPr>
                        <a:t>4</a:t>
                      </a:r>
                      <a:endParaRPr lang="zh-CN" sz="2800" b="1" dirty="0">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dirty="0">
                          <a:solidFill>
                            <a:srgbClr val="000099"/>
                          </a:solidFill>
                          <a:effectLst/>
                          <a:latin typeface="+mn-lt"/>
                          <a:ea typeface="黑体" pitchFamily="2" charset="-122"/>
                        </a:rPr>
                        <a:t>HA</a:t>
                      </a:r>
                      <a:r>
                        <a:rPr lang="en-US" sz="2800" b="1" baseline="-25000" dirty="0">
                          <a:solidFill>
                            <a:srgbClr val="000099"/>
                          </a:solidFill>
                          <a:effectLst/>
                          <a:latin typeface="+mn-lt"/>
                          <a:ea typeface="黑体" pitchFamily="2" charset="-122"/>
                        </a:rPr>
                        <a:t>5</a:t>
                      </a:r>
                      <a:endParaRPr lang="zh-CN" sz="2800" b="1" dirty="0">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3"/>
                  </a:ext>
                </a:extLst>
              </a:tr>
              <a:tr h="492055">
                <a:tc>
                  <a:txBody>
                    <a:bodyPr/>
                    <a:lstStyle/>
                    <a:p>
                      <a:pPr algn="ctr">
                        <a:lnSpc>
                          <a:spcPct val="100000"/>
                        </a:lnSpc>
                        <a:spcAft>
                          <a:spcPts val="0"/>
                        </a:spcAft>
                      </a:pPr>
                      <a:r>
                        <a:rPr lang="zh-CN" sz="2400" b="1" dirty="0">
                          <a:solidFill>
                            <a:schemeClr val="tx1"/>
                          </a:solidFill>
                          <a:effectLst/>
                          <a:latin typeface="+mn-lt"/>
                          <a:ea typeface="黑体" pitchFamily="2" charset="-122"/>
                        </a:rPr>
                        <a:t>从</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R</a:t>
                      </a:r>
                      <a:r>
                        <a:rPr lang="en-US" sz="2400" b="1" baseline="-25000" dirty="0">
                          <a:solidFill>
                            <a:schemeClr val="tx1"/>
                          </a:solidFill>
                          <a:effectLst/>
                          <a:latin typeface="+mn-lt"/>
                          <a:ea typeface="黑体" pitchFamily="2" charset="-122"/>
                        </a:rPr>
                        <a:t>2 </a:t>
                      </a:r>
                      <a:r>
                        <a:rPr lang="zh-CN" sz="2400" b="1" dirty="0">
                          <a:solidFill>
                            <a:schemeClr val="tx1"/>
                          </a:solidFill>
                          <a:effectLst/>
                          <a:latin typeface="+mn-lt"/>
                          <a:ea typeface="黑体" pitchFamily="2" charset="-122"/>
                        </a:rPr>
                        <a:t>到</a:t>
                      </a:r>
                      <a:r>
                        <a:rPr lang="en-US" altLang="zh-CN" sz="2400" b="1" dirty="0">
                          <a:solidFill>
                            <a:schemeClr val="tx1"/>
                          </a:solidFill>
                          <a:effectLst/>
                          <a:latin typeface="+mn-lt"/>
                          <a:ea typeface="黑体" pitchFamily="2" charset="-122"/>
                        </a:rPr>
                        <a:t> </a:t>
                      </a:r>
                      <a:r>
                        <a:rPr lang="en-US" sz="2400" b="1" dirty="0">
                          <a:solidFill>
                            <a:schemeClr val="tx1"/>
                          </a:solidFill>
                          <a:effectLst/>
                          <a:latin typeface="+mn-lt"/>
                          <a:ea typeface="黑体" pitchFamily="2" charset="-122"/>
                        </a:rPr>
                        <a:t>H</a:t>
                      </a:r>
                      <a:r>
                        <a:rPr lang="en-US" sz="2400" b="1" baseline="-25000" dirty="0">
                          <a:solidFill>
                            <a:schemeClr val="tx1"/>
                          </a:solidFill>
                          <a:effectLst/>
                          <a:latin typeface="+mn-lt"/>
                          <a:ea typeface="黑体" pitchFamily="2" charset="-122"/>
                        </a:rPr>
                        <a:t>2</a:t>
                      </a:r>
                      <a:endParaRPr lang="zh-CN" sz="2400" b="1" dirty="0">
                        <a:solidFill>
                          <a:schemeClr val="tx1"/>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a:solidFill>
                            <a:srgbClr val="000099"/>
                          </a:solidFill>
                          <a:effectLst/>
                          <a:latin typeface="+mn-lt"/>
                          <a:ea typeface="黑体" pitchFamily="2" charset="-122"/>
                        </a:rPr>
                        <a:t>IP</a:t>
                      </a:r>
                      <a:r>
                        <a:rPr lang="en-US" sz="2800" b="1" baseline="-25000">
                          <a:solidFill>
                            <a:srgbClr val="000099"/>
                          </a:solidFill>
                          <a:effectLst/>
                          <a:latin typeface="+mn-lt"/>
                          <a:ea typeface="黑体" pitchFamily="2" charset="-122"/>
                        </a:rPr>
                        <a:t>1</a:t>
                      </a:r>
                      <a:endParaRPr lang="zh-CN" sz="2800" b="1">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dirty="0">
                          <a:solidFill>
                            <a:srgbClr val="000099"/>
                          </a:solidFill>
                          <a:effectLst/>
                          <a:latin typeface="+mn-lt"/>
                          <a:ea typeface="黑体" pitchFamily="2" charset="-122"/>
                        </a:rPr>
                        <a:t>IP</a:t>
                      </a:r>
                      <a:r>
                        <a:rPr lang="en-US" sz="2800" b="1" baseline="-25000" dirty="0">
                          <a:solidFill>
                            <a:srgbClr val="000099"/>
                          </a:solidFill>
                          <a:effectLst/>
                          <a:latin typeface="+mn-lt"/>
                          <a:ea typeface="黑体" pitchFamily="2" charset="-122"/>
                        </a:rPr>
                        <a:t>2</a:t>
                      </a:r>
                      <a:endParaRPr lang="zh-CN" sz="2800" b="1" dirty="0">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a:solidFill>
                            <a:srgbClr val="000099"/>
                          </a:solidFill>
                          <a:effectLst/>
                          <a:latin typeface="+mn-lt"/>
                          <a:ea typeface="黑体" pitchFamily="2" charset="-122"/>
                        </a:rPr>
                        <a:t>HA</a:t>
                      </a:r>
                      <a:r>
                        <a:rPr lang="en-US" sz="2800" b="1" baseline="-25000">
                          <a:solidFill>
                            <a:srgbClr val="000099"/>
                          </a:solidFill>
                          <a:effectLst/>
                          <a:latin typeface="+mn-lt"/>
                          <a:ea typeface="黑体" pitchFamily="2" charset="-122"/>
                        </a:rPr>
                        <a:t>6</a:t>
                      </a:r>
                      <a:endParaRPr lang="zh-CN" sz="2800" b="1">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tc>
                  <a:txBody>
                    <a:bodyPr/>
                    <a:lstStyle/>
                    <a:p>
                      <a:pPr algn="ctr">
                        <a:lnSpc>
                          <a:spcPct val="100000"/>
                        </a:lnSpc>
                        <a:spcAft>
                          <a:spcPts val="0"/>
                        </a:spcAft>
                      </a:pPr>
                      <a:r>
                        <a:rPr lang="en-US" sz="2800" b="1" dirty="0">
                          <a:solidFill>
                            <a:srgbClr val="000099"/>
                          </a:solidFill>
                          <a:effectLst/>
                          <a:latin typeface="+mn-lt"/>
                          <a:ea typeface="黑体" pitchFamily="2" charset="-122"/>
                        </a:rPr>
                        <a:t>HA</a:t>
                      </a:r>
                      <a:r>
                        <a:rPr lang="en-US" sz="2800" b="1" baseline="-25000" dirty="0">
                          <a:solidFill>
                            <a:srgbClr val="000099"/>
                          </a:solidFill>
                          <a:effectLst/>
                          <a:latin typeface="+mn-lt"/>
                          <a:ea typeface="黑体" pitchFamily="2" charset="-122"/>
                        </a:rPr>
                        <a:t>2</a:t>
                      </a:r>
                      <a:endParaRPr lang="zh-CN" sz="2800" b="1" dirty="0">
                        <a:solidFill>
                          <a:srgbClr val="000099"/>
                        </a:solidFill>
                        <a:effectLst/>
                        <a:latin typeface="+mn-lt"/>
                        <a:ea typeface="黑体" pitchFamily="2" charset="-122"/>
                      </a:endParaRPr>
                    </a:p>
                  </a:txBody>
                  <a:tcPr marL="68580" marR="68580" marT="0" marB="0" anchor="ct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4"/>
                  </a:ext>
                </a:extLst>
              </a:tr>
            </a:tbl>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126978" name="Rectangle 2"/>
          <p:cNvSpPr>
            <a:spLocks noGrp="1" noChangeArrowheads="1"/>
          </p:cNvSpPr>
          <p:nvPr>
            <p:ph type="title"/>
          </p:nvPr>
        </p:nvSpPr>
        <p:spPr/>
        <p:txBody>
          <a:bodyPr/>
          <a:lstStyle/>
          <a:p>
            <a:pPr algn="ctr"/>
            <a:r>
              <a:rPr lang="zh-CN" altLang="en-US" dirty="0"/>
              <a:t>数据链路层像个数字管道 </a:t>
            </a:r>
          </a:p>
        </p:txBody>
      </p:sp>
      <p:sp>
        <p:nvSpPr>
          <p:cNvPr id="126979"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dirty="0"/>
              <a:t>常常在两个对等的数据链路层之间画出一个数字管道，而在这条数字管道上传输的数据单位是帧。</a:t>
            </a:r>
          </a:p>
          <a:p>
            <a:endParaRPr lang="zh-CN" altLang="en-US" dirty="0"/>
          </a:p>
          <a:p>
            <a:endParaRPr lang="zh-CN" altLang="en-US" dirty="0"/>
          </a:p>
          <a:p>
            <a:r>
              <a:rPr lang="zh-CN" altLang="zh-CN" dirty="0"/>
              <a:t>数据链路层不必考虑物理层如何实现比特传输的细节。甚至还可以更简单地设想好像是沿着两个数据链路层之间的水平方向把帧直接发送到对方</a:t>
            </a:r>
            <a:r>
              <a:rPr lang="zh-CN" altLang="en-US" dirty="0"/>
              <a:t>。</a:t>
            </a:r>
          </a:p>
        </p:txBody>
      </p:sp>
      <p:grpSp>
        <p:nvGrpSpPr>
          <p:cNvPr id="126991" name="Group 15"/>
          <p:cNvGrpSpPr/>
          <p:nvPr/>
        </p:nvGrpSpPr>
        <p:grpSpPr bwMode="auto">
          <a:xfrm>
            <a:off x="961788" y="2997339"/>
            <a:ext cx="8268758" cy="863600"/>
            <a:chOff x="567" y="2251"/>
            <a:chExt cx="4808" cy="544"/>
          </a:xfrm>
        </p:grpSpPr>
        <p:sp>
          <p:nvSpPr>
            <p:cNvPr id="126980" name="Oval 4"/>
            <p:cNvSpPr>
              <a:spLocks noChangeArrowheads="1"/>
            </p:cNvSpPr>
            <p:nvPr/>
          </p:nvSpPr>
          <p:spPr bwMode="auto">
            <a:xfrm>
              <a:off x="567" y="2251"/>
              <a:ext cx="499" cy="499"/>
            </a:xfrm>
            <a:prstGeom prst="ellipse">
              <a:avLst/>
            </a:prstGeom>
            <a:solidFill>
              <a:srgbClr val="FFFF00"/>
            </a:solidFill>
            <a:ln w="9525">
              <a:solidFill>
                <a:srgbClr val="333399"/>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a:solidFill>
                    <a:srgbClr val="000099"/>
                  </a:solidFill>
                  <a:ea typeface="黑体" pitchFamily="2" charset="-122"/>
                </a:rPr>
                <a:t>结点</a:t>
              </a:r>
            </a:p>
          </p:txBody>
        </p:sp>
        <p:sp>
          <p:nvSpPr>
            <p:cNvPr id="126982" name="Oval 6"/>
            <p:cNvSpPr>
              <a:spLocks noChangeArrowheads="1"/>
            </p:cNvSpPr>
            <p:nvPr/>
          </p:nvSpPr>
          <p:spPr bwMode="auto">
            <a:xfrm>
              <a:off x="4876" y="2251"/>
              <a:ext cx="499" cy="499"/>
            </a:xfrm>
            <a:prstGeom prst="ellipse">
              <a:avLst/>
            </a:prstGeom>
            <a:solidFill>
              <a:srgbClr val="FFFF00"/>
            </a:solidFill>
            <a:ln w="9525">
              <a:solidFill>
                <a:srgbClr val="333399"/>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a:solidFill>
                    <a:srgbClr val="000099"/>
                  </a:solidFill>
                  <a:ea typeface="黑体" pitchFamily="2" charset="-122"/>
                </a:rPr>
                <a:t>结点</a:t>
              </a:r>
            </a:p>
          </p:txBody>
        </p:sp>
        <p:sp>
          <p:nvSpPr>
            <p:cNvPr id="126984" name="Line 8"/>
            <p:cNvSpPr>
              <a:spLocks noChangeShapeType="1"/>
            </p:cNvSpPr>
            <p:nvPr/>
          </p:nvSpPr>
          <p:spPr bwMode="auto">
            <a:xfrm>
              <a:off x="1066" y="2523"/>
              <a:ext cx="3810"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endParaRPr>
            </a:p>
          </p:txBody>
        </p:sp>
        <p:sp>
          <p:nvSpPr>
            <p:cNvPr id="126983" name="AutoShape 7"/>
            <p:cNvSpPr>
              <a:spLocks noChangeArrowheads="1"/>
            </p:cNvSpPr>
            <p:nvPr/>
          </p:nvSpPr>
          <p:spPr bwMode="auto">
            <a:xfrm rot="16200000">
              <a:off x="2676" y="686"/>
              <a:ext cx="544" cy="3674"/>
            </a:xfrm>
            <a:prstGeom prst="can">
              <a:avLst>
                <a:gd name="adj" fmla="val 22418"/>
              </a:avLst>
            </a:prstGeom>
            <a:gradFill rotWithShape="1">
              <a:gsLst>
                <a:gs pos="0">
                  <a:srgbClr val="CCECFF">
                    <a:gamma/>
                    <a:shade val="46275"/>
                    <a:invGamma/>
                  </a:srgbClr>
                </a:gs>
                <a:gs pos="50000">
                  <a:srgbClr val="CCECFF"/>
                </a:gs>
                <a:gs pos="100000">
                  <a:srgbClr val="CCECFF">
                    <a:gamma/>
                    <a:shade val="46275"/>
                    <a:invGamma/>
                  </a:srgbClr>
                </a:gs>
              </a:gsLst>
              <a:lin ang="0" scaled="1"/>
            </a:gradFill>
            <a:ln w="9525">
              <a:solidFill>
                <a:schemeClr val="tx1"/>
              </a:solidFill>
              <a:round/>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sz="2000" b="1">
                <a:solidFill>
                  <a:srgbClr val="000099"/>
                </a:solidFill>
              </a:endParaRPr>
            </a:p>
          </p:txBody>
        </p:sp>
        <p:sp>
          <p:nvSpPr>
            <p:cNvPr id="126985" name="Rectangle 9"/>
            <p:cNvSpPr>
              <a:spLocks noChangeArrowheads="1"/>
            </p:cNvSpPr>
            <p:nvPr/>
          </p:nvSpPr>
          <p:spPr bwMode="auto">
            <a:xfrm>
              <a:off x="1383" y="2387"/>
              <a:ext cx="1043" cy="272"/>
            </a:xfrm>
            <a:prstGeom prst="rect">
              <a:avLst/>
            </a:prstGeom>
            <a:solidFill>
              <a:srgbClr val="FF66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a:solidFill>
                    <a:srgbClr val="000099"/>
                  </a:solidFill>
                  <a:ea typeface="黑体" pitchFamily="2" charset="-122"/>
                </a:rPr>
                <a:t>帧</a:t>
              </a:r>
            </a:p>
          </p:txBody>
        </p:sp>
        <p:sp>
          <p:nvSpPr>
            <p:cNvPr id="126986" name="Line 10"/>
            <p:cNvSpPr>
              <a:spLocks noChangeShapeType="1"/>
            </p:cNvSpPr>
            <p:nvPr/>
          </p:nvSpPr>
          <p:spPr bwMode="auto">
            <a:xfrm>
              <a:off x="1066" y="2523"/>
              <a:ext cx="117" cy="0"/>
            </a:xfrm>
            <a:prstGeom prst="line">
              <a:avLst/>
            </a:prstGeom>
            <a:noFill/>
            <a:ln w="57150">
              <a:solidFill>
                <a:srgbClr val="333399"/>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endParaRPr>
            </a:p>
          </p:txBody>
        </p:sp>
        <p:sp>
          <p:nvSpPr>
            <p:cNvPr id="126988" name="Rectangle 12"/>
            <p:cNvSpPr>
              <a:spLocks noChangeArrowheads="1"/>
            </p:cNvSpPr>
            <p:nvPr/>
          </p:nvSpPr>
          <p:spPr bwMode="auto">
            <a:xfrm>
              <a:off x="3243" y="2387"/>
              <a:ext cx="1043" cy="272"/>
            </a:xfrm>
            <a:prstGeom prst="rect">
              <a:avLst/>
            </a:prstGeom>
            <a:solidFill>
              <a:srgbClr val="FF66FF"/>
            </a:solidFill>
            <a:ln w="9525">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r>
                <a:rPr lang="zh-CN" altLang="en-US" sz="2000" b="1" dirty="0">
                  <a:solidFill>
                    <a:srgbClr val="000099"/>
                  </a:solidFill>
                  <a:ea typeface="黑体" pitchFamily="2" charset="-122"/>
                </a:rPr>
                <a:t>帧</a:t>
              </a:r>
            </a:p>
          </p:txBody>
        </p:sp>
        <p:sp>
          <p:nvSpPr>
            <p:cNvPr id="126989" name="Line 13"/>
            <p:cNvSpPr>
              <a:spLocks noChangeShapeType="1"/>
            </p:cNvSpPr>
            <p:nvPr/>
          </p:nvSpPr>
          <p:spPr bwMode="auto">
            <a:xfrm>
              <a:off x="2426" y="2523"/>
              <a:ext cx="273" cy="0"/>
            </a:xfrm>
            <a:prstGeom prst="line">
              <a:avLst/>
            </a:prstGeom>
            <a:noFill/>
            <a:ln w="76200">
              <a:solidFill>
                <a:srgbClr val="0000CC"/>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endParaRPr>
            </a:p>
          </p:txBody>
        </p:sp>
        <p:sp>
          <p:nvSpPr>
            <p:cNvPr id="126990" name="Line 14"/>
            <p:cNvSpPr>
              <a:spLocks noChangeShapeType="1"/>
            </p:cNvSpPr>
            <p:nvPr/>
          </p:nvSpPr>
          <p:spPr bwMode="auto">
            <a:xfrm>
              <a:off x="4285" y="2523"/>
              <a:ext cx="273" cy="0"/>
            </a:xfrm>
            <a:prstGeom prst="line">
              <a:avLst/>
            </a:prstGeom>
            <a:noFill/>
            <a:ln w="76200">
              <a:solidFill>
                <a:srgbClr val="0000CC"/>
              </a:solidFill>
              <a:round/>
              <a:tailEnd type="triangle" w="med"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sz="2000" b="1">
                <a:solidFill>
                  <a:srgbClr val="000099"/>
                </a:solidFill>
              </a:endParaRPr>
            </a:p>
          </p:txBody>
        </p:sp>
      </p:grpSp>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699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26979">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26979">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6979"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906" name="Rectangle 2"/>
          <p:cNvSpPr>
            <a:spLocks noGrp="1" noChangeArrowheads="1"/>
          </p:cNvSpPr>
          <p:nvPr>
            <p:ph type="title"/>
          </p:nvPr>
        </p:nvSpPr>
        <p:spPr/>
        <p:txBody>
          <a:bodyPr/>
          <a:lstStyle/>
          <a:p>
            <a:r>
              <a:rPr lang="zh-CN" altLang="en-US" dirty="0"/>
              <a:t>链路和数据链路</a:t>
            </a:r>
          </a:p>
        </p:txBody>
      </p:sp>
      <p:sp>
        <p:nvSpPr>
          <p:cNvPr id="123907" name="Rectangle 3"/>
          <p:cNvSpPr>
            <a:spLocks noGrp="1" noChangeArrowheads="1"/>
          </p:cNvSpPr>
          <p:nvPr>
            <p:ph idx="1"/>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lstStyle/>
          <a:p>
            <a:r>
              <a:rPr lang="zh-CN" altLang="en-US" sz="2800" dirty="0">
                <a:solidFill>
                  <a:srgbClr val="FF0000"/>
                </a:solidFill>
              </a:rPr>
              <a:t>链路 </a:t>
            </a:r>
            <a:r>
              <a:rPr lang="en-US" altLang="zh-CN" sz="2800" dirty="0"/>
              <a:t>(link)    </a:t>
            </a:r>
            <a:r>
              <a:rPr lang="zh-CN" altLang="en-US" sz="2800" dirty="0"/>
              <a:t>（物理链路）</a:t>
            </a:r>
            <a:endParaRPr lang="en-US" altLang="zh-CN" sz="2800" dirty="0"/>
          </a:p>
          <a:p>
            <a:pPr lvl="1"/>
            <a:r>
              <a:rPr lang="zh-CN" altLang="en-US" sz="2450" dirty="0"/>
              <a:t>一条无源的点到点的物理线路段，中间没有任何其他的交换结点。</a:t>
            </a:r>
          </a:p>
          <a:p>
            <a:pPr lvl="1"/>
            <a:r>
              <a:rPr lang="zh-CN" altLang="en-US" sz="2400" dirty="0">
                <a:solidFill>
                  <a:srgbClr val="0000CC"/>
                </a:solidFill>
              </a:rPr>
              <a:t>一条链路只是一条通路的一个组成部分。</a:t>
            </a:r>
          </a:p>
          <a:p>
            <a:r>
              <a:rPr lang="zh-CN" altLang="en-US" sz="2800" dirty="0">
                <a:solidFill>
                  <a:srgbClr val="FF0000"/>
                </a:solidFill>
              </a:rPr>
              <a:t>数据链路 </a:t>
            </a:r>
            <a:r>
              <a:rPr lang="en-US" altLang="zh-CN" sz="2800" dirty="0"/>
              <a:t>(data link)   </a:t>
            </a:r>
            <a:r>
              <a:rPr lang="zh-CN" altLang="en-US" sz="2800" dirty="0"/>
              <a:t>（逻辑链路）</a:t>
            </a:r>
            <a:endParaRPr lang="en-US" altLang="zh-CN" sz="2800" dirty="0"/>
          </a:p>
          <a:p>
            <a:pPr lvl="1"/>
            <a:r>
              <a:rPr lang="zh-CN" altLang="en-US" sz="2450" dirty="0"/>
              <a:t>除了物理线路外，还必须有通信协议来控制这些数据的传输。若把实现这些协议的硬件和软件加到链路上，就构成了数据链路。</a:t>
            </a:r>
          </a:p>
          <a:p>
            <a:pPr lvl="1"/>
            <a:r>
              <a:rPr lang="zh-CN" altLang="en-US" sz="2400" dirty="0"/>
              <a:t>现在最常用的方法是使用适配器（即网卡）来实现这些协议的硬件和软件。</a:t>
            </a:r>
          </a:p>
          <a:p>
            <a:pPr lvl="1"/>
            <a:r>
              <a:rPr lang="zh-CN" altLang="en-US" sz="2400" dirty="0"/>
              <a:t>一般的适配器都包括了数据链路层和物理层这两层的功能。   </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23907">
                                            <p:txEl>
                                              <p:pRg st="3" end="3"/>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23907">
                                            <p:txEl>
                                              <p:pRg st="4" end="4"/>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23907">
                                            <p:txEl>
                                              <p:pRg st="5" end="5"/>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23907">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3907"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5" name="组合 4"/>
          <p:cNvGrpSpPr/>
          <p:nvPr/>
        </p:nvGrpSpPr>
        <p:grpSpPr>
          <a:xfrm>
            <a:off x="362070" y="4509120"/>
            <a:ext cx="9372927" cy="1872208"/>
            <a:chOff x="362070" y="4509120"/>
            <a:chExt cx="9372927" cy="1872208"/>
          </a:xfrm>
        </p:grpSpPr>
        <p:sp>
          <p:nvSpPr>
            <p:cNvPr id="284691" name="Freeform 19"/>
            <p:cNvSpPr/>
            <p:nvPr/>
          </p:nvSpPr>
          <p:spPr bwMode="auto">
            <a:xfrm>
              <a:off x="3416482" y="5586241"/>
              <a:ext cx="5162815" cy="4763"/>
            </a:xfrm>
            <a:custGeom>
              <a:avLst/>
              <a:gdLst>
                <a:gd name="T0" fmla="*/ 0 w 3002"/>
                <a:gd name="T1" fmla="*/ 0 h 3"/>
                <a:gd name="T2" fmla="*/ 3002 w 3002"/>
                <a:gd name="T3" fmla="*/ 3 h 3"/>
              </a:gdLst>
              <a:ahLst/>
              <a:cxnLst>
                <a:cxn ang="0">
                  <a:pos x="T0" y="T1"/>
                </a:cxn>
                <a:cxn ang="0">
                  <a:pos x="T2" y="T3"/>
                </a:cxn>
              </a:cxnLst>
              <a:rect l="0" t="0" r="r" b="b"/>
              <a:pathLst>
                <a:path w="3002" h="3">
                  <a:moveTo>
                    <a:pt x="0" y="0"/>
                  </a:moveTo>
                  <a:lnTo>
                    <a:pt x="3002" y="3"/>
                  </a:lnTo>
                </a:path>
              </a:pathLst>
            </a:custGeom>
            <a:noFill/>
            <a:ln w="38100" cap="flat" cmpd="sng">
              <a:solidFill>
                <a:schemeClr val="tx1"/>
              </a:solidFill>
              <a:prstDash val="solid"/>
              <a:round/>
              <a:headEnd type="none" w="med" len="med"/>
              <a:tailEnd type="triangl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92" name="Rectangle 20"/>
            <p:cNvSpPr>
              <a:spLocks noChangeArrowheads="1"/>
            </p:cNvSpPr>
            <p:nvPr/>
          </p:nvSpPr>
          <p:spPr bwMode="auto">
            <a:xfrm>
              <a:off x="7556020" y="4971879"/>
              <a:ext cx="2178977" cy="758825"/>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719" name="Rectangle 47"/>
            <p:cNvSpPr>
              <a:spLocks noChangeArrowheads="1"/>
            </p:cNvSpPr>
            <p:nvPr/>
          </p:nvSpPr>
          <p:spPr bwMode="auto">
            <a:xfrm>
              <a:off x="362070" y="4948066"/>
              <a:ext cx="956994" cy="705321"/>
            </a:xfrm>
            <a:prstGeom prst="rect">
              <a:avLst/>
            </a:prstGeom>
            <a:solidFill>
              <a:schemeClr val="bg1"/>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000" b="1" dirty="0">
                  <a:solidFill>
                    <a:srgbClr val="000099"/>
                  </a:solidFill>
                  <a:latin typeface="+mn-lt"/>
                  <a:ea typeface="黑体" pitchFamily="2" charset="-122"/>
                </a:rPr>
                <a:t>数据</a:t>
              </a:r>
            </a:p>
            <a:p>
              <a:pPr algn="ctr" defTabSz="762000" eaLnBrk="0" hangingPunct="0"/>
              <a:r>
                <a:rPr kumimoji="1" lang="zh-CN" altLang="en-US" sz="2000" b="1" dirty="0">
                  <a:solidFill>
                    <a:srgbClr val="000099"/>
                  </a:solidFill>
                  <a:latin typeface="+mn-lt"/>
                  <a:ea typeface="黑体" pitchFamily="2" charset="-122"/>
                </a:rPr>
                <a:t>链路层</a:t>
              </a:r>
            </a:p>
          </p:txBody>
        </p:sp>
        <p:sp>
          <p:nvSpPr>
            <p:cNvPr id="284720" name="Rectangle 48"/>
            <p:cNvSpPr>
              <a:spLocks noChangeArrowheads="1"/>
            </p:cNvSpPr>
            <p:nvPr/>
          </p:nvSpPr>
          <p:spPr bwMode="auto">
            <a:xfrm>
              <a:off x="1344132" y="4971879"/>
              <a:ext cx="2178977" cy="758825"/>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721" name="Rectangle 49"/>
            <p:cNvSpPr>
              <a:spLocks noChangeArrowheads="1"/>
            </p:cNvSpPr>
            <p:nvPr/>
          </p:nvSpPr>
          <p:spPr bwMode="auto">
            <a:xfrm>
              <a:off x="1928664" y="4509120"/>
              <a:ext cx="109786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a:solidFill>
                    <a:srgbClr val="000099"/>
                  </a:solidFill>
                  <a:latin typeface="+mn-lt"/>
                  <a:ea typeface="黑体" pitchFamily="2" charset="-122"/>
                </a:rPr>
                <a:t>结点 </a:t>
              </a:r>
              <a:r>
                <a:rPr kumimoji="1" lang="en-US" altLang="zh-CN" sz="2400" b="1">
                  <a:solidFill>
                    <a:srgbClr val="000099"/>
                  </a:solidFill>
                  <a:latin typeface="+mn-lt"/>
                  <a:ea typeface="黑体" pitchFamily="2" charset="-122"/>
                </a:rPr>
                <a:t>A</a:t>
              </a:r>
            </a:p>
          </p:txBody>
        </p:sp>
        <p:sp>
          <p:nvSpPr>
            <p:cNvPr id="284722" name="Rectangle 50"/>
            <p:cNvSpPr>
              <a:spLocks noChangeArrowheads="1"/>
            </p:cNvSpPr>
            <p:nvPr/>
          </p:nvSpPr>
          <p:spPr bwMode="auto">
            <a:xfrm>
              <a:off x="8121352" y="4509120"/>
              <a:ext cx="1109279"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a:solidFill>
                    <a:srgbClr val="000099"/>
                  </a:solidFill>
                  <a:latin typeface="+mn-lt"/>
                  <a:ea typeface="黑体" pitchFamily="2" charset="-122"/>
                </a:rPr>
                <a:t>结点 </a:t>
              </a:r>
              <a:r>
                <a:rPr kumimoji="1" lang="en-US" altLang="zh-CN" sz="2400" b="1">
                  <a:solidFill>
                    <a:srgbClr val="000099"/>
                  </a:solidFill>
                  <a:latin typeface="+mn-lt"/>
                  <a:ea typeface="黑体" pitchFamily="2" charset="-122"/>
                </a:rPr>
                <a:t>B</a:t>
              </a:r>
            </a:p>
          </p:txBody>
        </p:sp>
        <p:grpSp>
          <p:nvGrpSpPr>
            <p:cNvPr id="284723" name="Group 51"/>
            <p:cNvGrpSpPr/>
            <p:nvPr/>
          </p:nvGrpSpPr>
          <p:grpSpPr bwMode="auto">
            <a:xfrm>
              <a:off x="2948698" y="5165553"/>
              <a:ext cx="1059392" cy="369887"/>
              <a:chOff x="1701" y="2666"/>
              <a:chExt cx="616" cy="233"/>
            </a:xfrm>
          </p:grpSpPr>
          <p:grpSp>
            <p:nvGrpSpPr>
              <p:cNvPr id="284724" name="Group 52"/>
              <p:cNvGrpSpPr/>
              <p:nvPr/>
            </p:nvGrpSpPr>
            <p:grpSpPr bwMode="auto">
              <a:xfrm>
                <a:off x="1701" y="2694"/>
                <a:ext cx="616" cy="192"/>
                <a:chOff x="1701" y="2694"/>
                <a:chExt cx="616" cy="192"/>
              </a:xfrm>
            </p:grpSpPr>
            <p:sp>
              <p:nvSpPr>
                <p:cNvPr id="284725" name="AutoShape 53"/>
                <p:cNvSpPr>
                  <a:spLocks noChangeArrowheads="1"/>
                </p:cNvSpPr>
                <p:nvPr/>
              </p:nvSpPr>
              <p:spPr bwMode="auto">
                <a:xfrm>
                  <a:off x="2045" y="2731"/>
                  <a:ext cx="272" cy="136"/>
                </a:xfrm>
                <a:prstGeom prst="rightArrow">
                  <a:avLst>
                    <a:gd name="adj1" fmla="val 50000"/>
                    <a:gd name="adj2" fmla="val 50000"/>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26" name="Rectangle 54"/>
                <p:cNvSpPr>
                  <a:spLocks noChangeArrowheads="1"/>
                </p:cNvSpPr>
                <p:nvPr/>
              </p:nvSpPr>
              <p:spPr bwMode="auto">
                <a:xfrm>
                  <a:off x="1701" y="2694"/>
                  <a:ext cx="408" cy="192"/>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grpSp>
          <p:sp>
            <p:nvSpPr>
              <p:cNvPr id="284727" name="Text Box 55"/>
              <p:cNvSpPr txBox="1">
                <a:spLocks noChangeArrowheads="1"/>
              </p:cNvSpPr>
              <p:nvPr/>
            </p:nvSpPr>
            <p:spPr bwMode="auto">
              <a:xfrm>
                <a:off x="1784" y="2666"/>
                <a:ext cx="24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dirty="0">
                    <a:solidFill>
                      <a:srgbClr val="FF0000"/>
                    </a:solidFill>
                    <a:latin typeface="+mn-lt"/>
                    <a:ea typeface="黑体" pitchFamily="2" charset="-122"/>
                  </a:rPr>
                  <a:t>帧</a:t>
                </a:r>
              </a:p>
            </p:txBody>
          </p:sp>
        </p:grpSp>
        <p:sp>
          <p:nvSpPr>
            <p:cNvPr id="284729" name="Rectangle 57"/>
            <p:cNvSpPr>
              <a:spLocks noChangeArrowheads="1"/>
            </p:cNvSpPr>
            <p:nvPr/>
          </p:nvSpPr>
          <p:spPr bwMode="auto">
            <a:xfrm>
              <a:off x="3728864" y="6014561"/>
              <a:ext cx="3904397"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defTabSz="762000" eaLnBrk="0" hangingPunct="0"/>
              <a:r>
                <a:rPr kumimoji="1" lang="en-US" altLang="zh-CN" sz="1800" b="1" dirty="0">
                  <a:solidFill>
                    <a:srgbClr val="000099"/>
                  </a:solidFill>
                  <a:latin typeface="+mn-lt"/>
                  <a:ea typeface="黑体" pitchFamily="2" charset="-122"/>
                </a:rPr>
                <a:t>(b) </a:t>
              </a:r>
              <a:r>
                <a:rPr kumimoji="1" lang="zh-CN" altLang="en-US" sz="1800" b="1" dirty="0">
                  <a:solidFill>
                    <a:srgbClr val="000099"/>
                  </a:solidFill>
                  <a:latin typeface="+mn-lt"/>
                  <a:ea typeface="黑体" pitchFamily="2" charset="-122"/>
                </a:rPr>
                <a:t>只考虑数据链路层</a:t>
              </a:r>
              <a:endParaRPr kumimoji="1" lang="en-US" altLang="zh-CN" sz="1800" b="1" dirty="0">
                <a:solidFill>
                  <a:srgbClr val="000099"/>
                </a:solidFill>
                <a:latin typeface="+mn-lt"/>
                <a:ea typeface="黑体" pitchFamily="2" charset="-122"/>
              </a:endParaRPr>
            </a:p>
          </p:txBody>
        </p:sp>
        <p:sp>
          <p:nvSpPr>
            <p:cNvPr id="284730" name="Rectangle 58"/>
            <p:cNvSpPr>
              <a:spLocks noChangeArrowheads="1"/>
            </p:cNvSpPr>
            <p:nvPr/>
          </p:nvSpPr>
          <p:spPr bwMode="auto">
            <a:xfrm>
              <a:off x="3572983" y="4867104"/>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发送</a:t>
              </a:r>
            </a:p>
          </p:txBody>
        </p:sp>
        <p:grpSp>
          <p:nvGrpSpPr>
            <p:cNvPr id="284731" name="Group 59"/>
            <p:cNvGrpSpPr/>
            <p:nvPr/>
          </p:nvGrpSpPr>
          <p:grpSpPr bwMode="auto">
            <a:xfrm>
              <a:off x="7115753" y="5165553"/>
              <a:ext cx="1059392" cy="369887"/>
              <a:chOff x="1701" y="2666"/>
              <a:chExt cx="616" cy="233"/>
            </a:xfrm>
          </p:grpSpPr>
          <p:grpSp>
            <p:nvGrpSpPr>
              <p:cNvPr id="284732" name="Group 60"/>
              <p:cNvGrpSpPr/>
              <p:nvPr/>
            </p:nvGrpSpPr>
            <p:grpSpPr bwMode="auto">
              <a:xfrm>
                <a:off x="1701" y="2694"/>
                <a:ext cx="616" cy="192"/>
                <a:chOff x="1701" y="2694"/>
                <a:chExt cx="616" cy="192"/>
              </a:xfrm>
            </p:grpSpPr>
            <p:sp>
              <p:nvSpPr>
                <p:cNvPr id="284733" name="AutoShape 61"/>
                <p:cNvSpPr>
                  <a:spLocks noChangeArrowheads="1"/>
                </p:cNvSpPr>
                <p:nvPr/>
              </p:nvSpPr>
              <p:spPr bwMode="auto">
                <a:xfrm>
                  <a:off x="2045" y="2731"/>
                  <a:ext cx="272" cy="136"/>
                </a:xfrm>
                <a:prstGeom prst="rightArrow">
                  <a:avLst>
                    <a:gd name="adj1" fmla="val 50000"/>
                    <a:gd name="adj2" fmla="val 50000"/>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34" name="Rectangle 62"/>
                <p:cNvSpPr>
                  <a:spLocks noChangeArrowheads="1"/>
                </p:cNvSpPr>
                <p:nvPr/>
              </p:nvSpPr>
              <p:spPr bwMode="auto">
                <a:xfrm>
                  <a:off x="1701" y="2694"/>
                  <a:ext cx="408" cy="192"/>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grpSp>
          <p:sp>
            <p:nvSpPr>
              <p:cNvPr id="284735" name="Text Box 63"/>
              <p:cNvSpPr txBox="1">
                <a:spLocks noChangeArrowheads="1"/>
              </p:cNvSpPr>
              <p:nvPr/>
            </p:nvSpPr>
            <p:spPr bwMode="auto">
              <a:xfrm>
                <a:off x="1784" y="2666"/>
                <a:ext cx="242" cy="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dirty="0">
                    <a:solidFill>
                      <a:srgbClr val="FF0000"/>
                    </a:solidFill>
                    <a:latin typeface="+mn-lt"/>
                    <a:ea typeface="黑体" pitchFamily="2" charset="-122"/>
                  </a:rPr>
                  <a:t>帧</a:t>
                </a:r>
              </a:p>
            </p:txBody>
          </p:sp>
        </p:grpSp>
        <p:sp>
          <p:nvSpPr>
            <p:cNvPr id="284736" name="Rectangle 64"/>
            <p:cNvSpPr>
              <a:spLocks noChangeArrowheads="1"/>
            </p:cNvSpPr>
            <p:nvPr/>
          </p:nvSpPr>
          <p:spPr bwMode="auto">
            <a:xfrm>
              <a:off x="6837147" y="4867104"/>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接收</a:t>
              </a:r>
            </a:p>
          </p:txBody>
        </p:sp>
        <p:sp>
          <p:nvSpPr>
            <p:cNvPr id="284737" name="Rectangle 65"/>
            <p:cNvSpPr>
              <a:spLocks noChangeArrowheads="1"/>
            </p:cNvSpPr>
            <p:nvPr/>
          </p:nvSpPr>
          <p:spPr bwMode="auto">
            <a:xfrm>
              <a:off x="5210224" y="5586240"/>
              <a:ext cx="801502"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a:solidFill>
                    <a:srgbClr val="000099"/>
                  </a:solidFill>
                  <a:latin typeface="+mn-lt"/>
                  <a:ea typeface="黑体" pitchFamily="2" charset="-122"/>
                </a:rPr>
                <a:t>链路</a:t>
              </a:r>
            </a:p>
          </p:txBody>
        </p:sp>
      </p:grpSp>
      <p:grpSp>
        <p:nvGrpSpPr>
          <p:cNvPr id="4" name="组合 3"/>
          <p:cNvGrpSpPr/>
          <p:nvPr/>
        </p:nvGrpSpPr>
        <p:grpSpPr>
          <a:xfrm>
            <a:off x="362070" y="1052736"/>
            <a:ext cx="9402162" cy="3463111"/>
            <a:chOff x="362070" y="1052736"/>
            <a:chExt cx="9402162" cy="3463111"/>
          </a:xfrm>
        </p:grpSpPr>
        <p:sp>
          <p:nvSpPr>
            <p:cNvPr id="284676" name="Rectangle 4"/>
            <p:cNvSpPr>
              <a:spLocks noChangeArrowheads="1"/>
            </p:cNvSpPr>
            <p:nvPr/>
          </p:nvSpPr>
          <p:spPr bwMode="auto">
            <a:xfrm>
              <a:off x="7585256" y="1498030"/>
              <a:ext cx="2178976" cy="1828800"/>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677" name="Rectangle 5"/>
            <p:cNvSpPr>
              <a:spLocks noChangeArrowheads="1"/>
            </p:cNvSpPr>
            <p:nvPr/>
          </p:nvSpPr>
          <p:spPr bwMode="auto">
            <a:xfrm>
              <a:off x="7605894" y="2107630"/>
              <a:ext cx="2146300" cy="6096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78" name="Line 6"/>
            <p:cNvSpPr>
              <a:spLocks noChangeShapeType="1"/>
            </p:cNvSpPr>
            <p:nvPr/>
          </p:nvSpPr>
          <p:spPr bwMode="auto">
            <a:xfrm>
              <a:off x="7585257" y="2106042"/>
              <a:ext cx="2175536"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79" name="Rectangle 7"/>
            <p:cNvSpPr>
              <a:spLocks noChangeArrowheads="1"/>
            </p:cNvSpPr>
            <p:nvPr/>
          </p:nvSpPr>
          <p:spPr bwMode="auto">
            <a:xfrm>
              <a:off x="7917176" y="2260030"/>
              <a:ext cx="1506538"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680" name="Line 8"/>
            <p:cNvSpPr>
              <a:spLocks noChangeShapeType="1"/>
            </p:cNvSpPr>
            <p:nvPr/>
          </p:nvSpPr>
          <p:spPr bwMode="auto">
            <a:xfrm>
              <a:off x="7585257" y="2715642"/>
              <a:ext cx="2175536"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81" name="Rectangle 9"/>
            <p:cNvSpPr>
              <a:spLocks noChangeArrowheads="1"/>
            </p:cNvSpPr>
            <p:nvPr/>
          </p:nvSpPr>
          <p:spPr bwMode="auto">
            <a:xfrm>
              <a:off x="8139029" y="1650430"/>
              <a:ext cx="1073150" cy="304800"/>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1800" b="1">
                  <a:solidFill>
                    <a:srgbClr val="000099"/>
                  </a:solidFill>
                  <a:latin typeface="+mn-lt"/>
                  <a:ea typeface="黑体" pitchFamily="2" charset="-122"/>
                </a:rPr>
                <a:t>IP </a:t>
              </a:r>
              <a:r>
                <a:rPr kumimoji="1" lang="zh-CN" altLang="en-US" sz="1800" b="1">
                  <a:solidFill>
                    <a:srgbClr val="000099"/>
                  </a:solidFill>
                  <a:latin typeface="+mn-lt"/>
                  <a:ea typeface="黑体" pitchFamily="2" charset="-122"/>
                </a:rPr>
                <a:t>数据报</a:t>
              </a:r>
            </a:p>
          </p:txBody>
        </p:sp>
        <p:sp>
          <p:nvSpPr>
            <p:cNvPr id="284682" name="Rectangle 10"/>
            <p:cNvSpPr>
              <a:spLocks noChangeArrowheads="1"/>
            </p:cNvSpPr>
            <p:nvPr/>
          </p:nvSpPr>
          <p:spPr bwMode="auto">
            <a:xfrm>
              <a:off x="7910297" y="2869630"/>
              <a:ext cx="1520296"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683" name="Rectangle 11"/>
            <p:cNvSpPr>
              <a:spLocks noChangeArrowheads="1"/>
            </p:cNvSpPr>
            <p:nvPr/>
          </p:nvSpPr>
          <p:spPr bwMode="auto">
            <a:xfrm>
              <a:off x="7841505" y="2882330"/>
              <a:ext cx="1638270" cy="299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en-US" altLang="zh-CN" sz="1600" b="1">
                  <a:solidFill>
                    <a:srgbClr val="000099"/>
                  </a:solidFill>
                  <a:latin typeface="+mn-lt"/>
                  <a:ea typeface="黑体" pitchFamily="2" charset="-122"/>
                </a:rPr>
                <a:t>1010…  …0110</a:t>
              </a:r>
            </a:p>
          </p:txBody>
        </p:sp>
        <p:sp>
          <p:nvSpPr>
            <p:cNvPr id="284684" name="AutoShape 12"/>
            <p:cNvSpPr>
              <a:spLocks noChangeArrowheads="1"/>
            </p:cNvSpPr>
            <p:nvPr/>
          </p:nvSpPr>
          <p:spPr bwMode="auto">
            <a:xfrm flipV="1">
              <a:off x="8529422" y="2612455"/>
              <a:ext cx="330200" cy="334962"/>
            </a:xfrm>
            <a:prstGeom prst="downArrow">
              <a:avLst>
                <a:gd name="adj1" fmla="val 50000"/>
                <a:gd name="adj2" fmla="val 43231"/>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itchFamily="2" charset="-122"/>
              </a:endParaRPr>
            </a:p>
          </p:txBody>
        </p:sp>
        <p:sp>
          <p:nvSpPr>
            <p:cNvPr id="284685" name="Rectangle 13"/>
            <p:cNvSpPr>
              <a:spLocks noChangeArrowheads="1"/>
            </p:cNvSpPr>
            <p:nvPr/>
          </p:nvSpPr>
          <p:spPr bwMode="auto">
            <a:xfrm>
              <a:off x="8132150" y="2269556"/>
              <a:ext cx="1073150" cy="280987"/>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86" name="AutoShape 14"/>
            <p:cNvSpPr>
              <a:spLocks noChangeArrowheads="1"/>
            </p:cNvSpPr>
            <p:nvPr/>
          </p:nvSpPr>
          <p:spPr bwMode="auto">
            <a:xfrm flipV="1">
              <a:off x="8128711" y="1901256"/>
              <a:ext cx="1073150" cy="369887"/>
            </a:xfrm>
            <a:prstGeom prst="downArrow">
              <a:avLst>
                <a:gd name="adj1" fmla="val 65389"/>
                <a:gd name="adj2" fmla="val 39394"/>
              </a:avLst>
            </a:prstGeom>
            <a:solidFill>
              <a:schemeClr val="accent2"/>
            </a:solidFill>
            <a:ln w="12700">
              <a:solidFill>
                <a:schemeClr val="tx1"/>
              </a:solidFill>
              <a:miter lim="800000"/>
            </a:ln>
            <a:effectLst>
              <a:outerShdw dist="35921" dir="2700000" algn="ctr" rotWithShape="0">
                <a:schemeClr val="bg2"/>
              </a:outerShdw>
            </a:effectLst>
          </p:spPr>
          <p:txBody>
            <a:bodyPr vert="eaVert" wrap="none" anchor="ctr"/>
            <a:lstStyle/>
            <a:p>
              <a:endParaRPr lang="zh-CN" altLang="en-US" b="1">
                <a:solidFill>
                  <a:srgbClr val="000099"/>
                </a:solidFill>
                <a:latin typeface="+mn-lt"/>
                <a:ea typeface="黑体" pitchFamily="2" charset="-122"/>
              </a:endParaRPr>
            </a:p>
          </p:txBody>
        </p:sp>
        <p:sp>
          <p:nvSpPr>
            <p:cNvPr id="284687" name="Text Box 15"/>
            <p:cNvSpPr txBox="1">
              <a:spLocks noChangeArrowheads="1"/>
            </p:cNvSpPr>
            <p:nvPr/>
          </p:nvSpPr>
          <p:spPr bwMode="auto">
            <a:xfrm>
              <a:off x="7550861" y="2213993"/>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a:solidFill>
                    <a:srgbClr val="FF0000"/>
                  </a:solidFill>
                  <a:latin typeface="+mn-lt"/>
                  <a:ea typeface="黑体" pitchFamily="2" charset="-122"/>
                </a:rPr>
                <a:t>帧</a:t>
              </a:r>
            </a:p>
          </p:txBody>
        </p:sp>
        <p:sp>
          <p:nvSpPr>
            <p:cNvPr id="284688" name="Rectangle 16"/>
            <p:cNvSpPr>
              <a:spLocks noChangeArrowheads="1"/>
            </p:cNvSpPr>
            <p:nvPr/>
          </p:nvSpPr>
          <p:spPr bwMode="auto">
            <a:xfrm>
              <a:off x="8355724" y="1928242"/>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取出</a:t>
              </a:r>
            </a:p>
          </p:txBody>
        </p:sp>
        <p:sp>
          <p:nvSpPr>
            <p:cNvPr id="284689" name="Line 17"/>
            <p:cNvSpPr>
              <a:spLocks noChangeShapeType="1"/>
            </p:cNvSpPr>
            <p:nvPr/>
          </p:nvSpPr>
          <p:spPr bwMode="auto">
            <a:xfrm>
              <a:off x="8126990" y="2264792"/>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690" name="Line 18"/>
            <p:cNvSpPr>
              <a:spLocks noChangeShapeType="1"/>
            </p:cNvSpPr>
            <p:nvPr/>
          </p:nvSpPr>
          <p:spPr bwMode="auto">
            <a:xfrm>
              <a:off x="9200140" y="2266380"/>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693" name="Freeform 21"/>
            <p:cNvSpPr/>
            <p:nvPr/>
          </p:nvSpPr>
          <p:spPr bwMode="auto">
            <a:xfrm>
              <a:off x="2417282" y="3158555"/>
              <a:ext cx="6273800" cy="609600"/>
            </a:xfrm>
            <a:custGeom>
              <a:avLst/>
              <a:gdLst>
                <a:gd name="T0" fmla="*/ 0 w 2736"/>
                <a:gd name="T1" fmla="*/ 0 h 480"/>
                <a:gd name="T2" fmla="*/ 0 w 2736"/>
                <a:gd name="T3" fmla="*/ 480 h 480"/>
                <a:gd name="T4" fmla="*/ 2736 w 2736"/>
                <a:gd name="T5" fmla="*/ 480 h 480"/>
                <a:gd name="T6" fmla="*/ 2736 w 2736"/>
                <a:gd name="T7" fmla="*/ 0 h 480"/>
              </a:gdLst>
              <a:ahLst/>
              <a:cxnLst>
                <a:cxn ang="0">
                  <a:pos x="T0" y="T1"/>
                </a:cxn>
                <a:cxn ang="0">
                  <a:pos x="T2" y="T3"/>
                </a:cxn>
                <a:cxn ang="0">
                  <a:pos x="T4" y="T5"/>
                </a:cxn>
                <a:cxn ang="0">
                  <a:pos x="T6" y="T7"/>
                </a:cxn>
              </a:cxnLst>
              <a:rect l="0" t="0" r="r" b="b"/>
              <a:pathLst>
                <a:path w="2736" h="480">
                  <a:moveTo>
                    <a:pt x="0" y="0"/>
                  </a:moveTo>
                  <a:lnTo>
                    <a:pt x="0" y="480"/>
                  </a:lnTo>
                  <a:lnTo>
                    <a:pt x="2736" y="480"/>
                  </a:lnTo>
                  <a:lnTo>
                    <a:pt x="2736" y="0"/>
                  </a:lnTo>
                </a:path>
              </a:pathLst>
            </a:custGeom>
            <a:noFill/>
            <a:ln w="38100" cap="flat" cmpd="sng">
              <a:solidFill>
                <a:schemeClr val="tx1"/>
              </a:solidFill>
              <a:prstDash val="solid"/>
              <a:round/>
              <a:headEnd type="none" w="med" len="med"/>
              <a:tailEnd type="triangle" w="sm" len="me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694" name="Rectangle 22"/>
            <p:cNvSpPr>
              <a:spLocks noChangeArrowheads="1"/>
            </p:cNvSpPr>
            <p:nvPr/>
          </p:nvSpPr>
          <p:spPr bwMode="auto">
            <a:xfrm>
              <a:off x="362070" y="2029843"/>
              <a:ext cx="956994" cy="705321"/>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algn="ctr" defTabSz="762000" eaLnBrk="0" hangingPunct="0"/>
              <a:r>
                <a:rPr kumimoji="1" lang="zh-CN" altLang="en-US" sz="2000" b="1">
                  <a:solidFill>
                    <a:srgbClr val="000099"/>
                  </a:solidFill>
                  <a:latin typeface="+mn-lt"/>
                  <a:ea typeface="黑体" pitchFamily="2" charset="-122"/>
                </a:rPr>
                <a:t>数据</a:t>
              </a:r>
            </a:p>
            <a:p>
              <a:pPr algn="ctr" defTabSz="762000" eaLnBrk="0" hangingPunct="0"/>
              <a:r>
                <a:rPr kumimoji="1" lang="zh-CN" altLang="en-US" sz="2000" b="1">
                  <a:solidFill>
                    <a:srgbClr val="000099"/>
                  </a:solidFill>
                  <a:latin typeface="+mn-lt"/>
                  <a:ea typeface="黑体" pitchFamily="2" charset="-122"/>
                </a:rPr>
                <a:t>链路层</a:t>
              </a:r>
            </a:p>
          </p:txBody>
        </p:sp>
        <p:sp>
          <p:nvSpPr>
            <p:cNvPr id="284695" name="Rectangle 23"/>
            <p:cNvSpPr>
              <a:spLocks noChangeArrowheads="1"/>
            </p:cNvSpPr>
            <p:nvPr/>
          </p:nvSpPr>
          <p:spPr bwMode="auto">
            <a:xfrm>
              <a:off x="362070" y="1634555"/>
              <a:ext cx="956994" cy="351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zh-CN" altLang="en-US" sz="2000" b="1">
                  <a:solidFill>
                    <a:srgbClr val="000099"/>
                  </a:solidFill>
                  <a:latin typeface="+mn-lt"/>
                  <a:ea typeface="黑体" pitchFamily="2" charset="-122"/>
                </a:rPr>
                <a:t>网络层</a:t>
              </a:r>
            </a:p>
          </p:txBody>
        </p:sp>
        <p:sp>
          <p:nvSpPr>
            <p:cNvPr id="284696" name="Rectangle 24"/>
            <p:cNvSpPr>
              <a:spLocks noChangeArrowheads="1"/>
            </p:cNvSpPr>
            <p:nvPr/>
          </p:nvSpPr>
          <p:spPr bwMode="auto">
            <a:xfrm>
              <a:off x="5141433" y="3768156"/>
              <a:ext cx="801502"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itchFamily="2" charset="-122"/>
                </a:rPr>
                <a:t>链路</a:t>
              </a:r>
            </a:p>
          </p:txBody>
        </p:sp>
        <p:sp>
          <p:nvSpPr>
            <p:cNvPr id="284697" name="Rectangle 25"/>
            <p:cNvSpPr>
              <a:spLocks noChangeArrowheads="1"/>
            </p:cNvSpPr>
            <p:nvPr/>
          </p:nvSpPr>
          <p:spPr bwMode="auto">
            <a:xfrm>
              <a:off x="1928664" y="1052736"/>
              <a:ext cx="1097866"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itchFamily="2" charset="-122"/>
                </a:rPr>
                <a:t>结点 </a:t>
              </a:r>
              <a:r>
                <a:rPr kumimoji="1" lang="en-US" altLang="zh-CN" sz="2400" b="1" dirty="0">
                  <a:solidFill>
                    <a:srgbClr val="000099"/>
                  </a:solidFill>
                  <a:latin typeface="+mn-lt"/>
                  <a:ea typeface="黑体" pitchFamily="2" charset="-122"/>
                </a:rPr>
                <a:t>A</a:t>
              </a:r>
            </a:p>
          </p:txBody>
        </p:sp>
        <p:sp>
          <p:nvSpPr>
            <p:cNvPr id="284698" name="Rectangle 26"/>
            <p:cNvSpPr>
              <a:spLocks noChangeArrowheads="1"/>
            </p:cNvSpPr>
            <p:nvPr/>
          </p:nvSpPr>
          <p:spPr bwMode="auto">
            <a:xfrm>
              <a:off x="8121352" y="1052736"/>
              <a:ext cx="1109279" cy="4591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2400" b="1" dirty="0">
                  <a:solidFill>
                    <a:srgbClr val="000099"/>
                  </a:solidFill>
                  <a:latin typeface="+mn-lt"/>
                  <a:ea typeface="黑体" pitchFamily="2" charset="-122"/>
                </a:rPr>
                <a:t>结点 </a:t>
              </a:r>
              <a:r>
                <a:rPr kumimoji="1" lang="en-US" altLang="zh-CN" sz="2400" b="1" dirty="0">
                  <a:solidFill>
                    <a:srgbClr val="000099"/>
                  </a:solidFill>
                  <a:latin typeface="+mn-lt"/>
                  <a:ea typeface="黑体" pitchFamily="2" charset="-122"/>
                </a:rPr>
                <a:t>B</a:t>
              </a:r>
            </a:p>
          </p:txBody>
        </p:sp>
        <p:sp>
          <p:nvSpPr>
            <p:cNvPr id="284699" name="Rectangle 27"/>
            <p:cNvSpPr>
              <a:spLocks noChangeArrowheads="1"/>
            </p:cNvSpPr>
            <p:nvPr/>
          </p:nvSpPr>
          <p:spPr bwMode="auto">
            <a:xfrm>
              <a:off x="362070" y="2853755"/>
              <a:ext cx="956994" cy="3513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zh-CN" altLang="en-US" sz="2000" b="1">
                  <a:solidFill>
                    <a:srgbClr val="000099"/>
                  </a:solidFill>
                  <a:latin typeface="+mn-lt"/>
                  <a:ea typeface="黑体" pitchFamily="2" charset="-122"/>
                </a:rPr>
                <a:t>物理层</a:t>
              </a:r>
            </a:p>
          </p:txBody>
        </p:sp>
        <p:sp>
          <p:nvSpPr>
            <p:cNvPr id="284700" name="Rectangle 28"/>
            <p:cNvSpPr>
              <a:spLocks noChangeArrowheads="1"/>
            </p:cNvSpPr>
            <p:nvPr/>
          </p:nvSpPr>
          <p:spPr bwMode="auto">
            <a:xfrm>
              <a:off x="24998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1" name="Rectangle 29"/>
            <p:cNvSpPr>
              <a:spLocks noChangeArrowheads="1"/>
            </p:cNvSpPr>
            <p:nvPr/>
          </p:nvSpPr>
          <p:spPr bwMode="auto">
            <a:xfrm>
              <a:off x="26649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2" name="Rectangle 30"/>
            <p:cNvSpPr>
              <a:spLocks noChangeArrowheads="1"/>
            </p:cNvSpPr>
            <p:nvPr/>
          </p:nvSpPr>
          <p:spPr bwMode="auto">
            <a:xfrm>
              <a:off x="41508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3" name="Rectangle 31"/>
            <p:cNvSpPr>
              <a:spLocks noChangeArrowheads="1"/>
            </p:cNvSpPr>
            <p:nvPr/>
          </p:nvSpPr>
          <p:spPr bwMode="auto">
            <a:xfrm>
              <a:off x="431593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4" name="Rectangle 32"/>
            <p:cNvSpPr>
              <a:spLocks noChangeArrowheads="1"/>
            </p:cNvSpPr>
            <p:nvPr/>
          </p:nvSpPr>
          <p:spPr bwMode="auto">
            <a:xfrm>
              <a:off x="62145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5" name="Rectangle 33"/>
            <p:cNvSpPr>
              <a:spLocks noChangeArrowheads="1"/>
            </p:cNvSpPr>
            <p:nvPr/>
          </p:nvSpPr>
          <p:spPr bwMode="auto">
            <a:xfrm>
              <a:off x="63796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6" name="Rectangle 34"/>
            <p:cNvSpPr>
              <a:spLocks noChangeArrowheads="1"/>
            </p:cNvSpPr>
            <p:nvPr/>
          </p:nvSpPr>
          <p:spPr bwMode="auto">
            <a:xfrm>
              <a:off x="80306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7" name="Rectangle 35"/>
            <p:cNvSpPr>
              <a:spLocks noChangeArrowheads="1"/>
            </p:cNvSpPr>
            <p:nvPr/>
          </p:nvSpPr>
          <p:spPr bwMode="auto">
            <a:xfrm>
              <a:off x="81957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8" name="Rectangle 36"/>
            <p:cNvSpPr>
              <a:spLocks noChangeArrowheads="1"/>
            </p:cNvSpPr>
            <p:nvPr/>
          </p:nvSpPr>
          <p:spPr bwMode="auto">
            <a:xfrm>
              <a:off x="83608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09" name="Rectangle 37"/>
            <p:cNvSpPr>
              <a:spLocks noChangeArrowheads="1"/>
            </p:cNvSpPr>
            <p:nvPr/>
          </p:nvSpPr>
          <p:spPr bwMode="auto">
            <a:xfrm>
              <a:off x="8525982" y="3539555"/>
              <a:ext cx="82550" cy="152400"/>
            </a:xfrm>
            <a:prstGeom prst="rect">
              <a:avLst/>
            </a:prstGeom>
            <a:solidFill>
              <a:srgbClr val="FFC000"/>
            </a:solidFill>
            <a:ln>
              <a:noFill/>
            </a:ln>
            <a:effectLst/>
          </p:spPr>
          <p:txBody>
            <a:bodyPr wrap="none" anchor="ctr"/>
            <a:lstStyle/>
            <a:p>
              <a:endParaRPr lang="zh-CN" altLang="en-US" b="1">
                <a:solidFill>
                  <a:srgbClr val="000099"/>
                </a:solidFill>
                <a:latin typeface="+mn-lt"/>
                <a:ea typeface="黑体" pitchFamily="2" charset="-122"/>
              </a:endParaRPr>
            </a:p>
          </p:txBody>
        </p:sp>
        <p:sp>
          <p:nvSpPr>
            <p:cNvPr id="284710" name="Line 38"/>
            <p:cNvSpPr>
              <a:spLocks noChangeShapeType="1"/>
            </p:cNvSpPr>
            <p:nvPr/>
          </p:nvSpPr>
          <p:spPr bwMode="auto">
            <a:xfrm>
              <a:off x="4481032" y="3615755"/>
              <a:ext cx="33020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1" name="Line 39"/>
            <p:cNvSpPr>
              <a:spLocks noChangeShapeType="1"/>
            </p:cNvSpPr>
            <p:nvPr/>
          </p:nvSpPr>
          <p:spPr bwMode="auto">
            <a:xfrm rot="5400000">
              <a:off x="2388707" y="3349055"/>
              <a:ext cx="30480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2" name="Line 40"/>
            <p:cNvSpPr>
              <a:spLocks noChangeShapeType="1"/>
            </p:cNvSpPr>
            <p:nvPr/>
          </p:nvSpPr>
          <p:spPr bwMode="auto">
            <a:xfrm rot="16200000" flipV="1">
              <a:off x="8414857" y="3387155"/>
              <a:ext cx="304800" cy="0"/>
            </a:xfrm>
            <a:prstGeom prst="line">
              <a:avLst/>
            </a:prstGeom>
            <a:noFill/>
            <a:ln w="19050">
              <a:solidFill>
                <a:schemeClr val="tx1"/>
              </a:solidFill>
              <a:round/>
              <a:tailEnd type="triangle" w="sm" len="me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nvGrpSpPr>
            <p:cNvPr id="284713" name="Group 41"/>
            <p:cNvGrpSpPr/>
            <p:nvPr/>
          </p:nvGrpSpPr>
          <p:grpSpPr bwMode="auto">
            <a:xfrm>
              <a:off x="2830032" y="3539555"/>
              <a:ext cx="1155700" cy="152400"/>
              <a:chOff x="1344" y="912"/>
              <a:chExt cx="672" cy="96"/>
            </a:xfrm>
            <a:solidFill>
              <a:srgbClr val="FFC000"/>
            </a:solidFill>
          </p:grpSpPr>
          <p:sp>
            <p:nvSpPr>
              <p:cNvPr id="284714" name="Line 42"/>
              <p:cNvSpPr>
                <a:spLocks noChangeShapeType="1"/>
              </p:cNvSpPr>
              <p:nvPr/>
            </p:nvSpPr>
            <p:spPr bwMode="auto">
              <a:xfrm>
                <a:off x="1344" y="960"/>
                <a:ext cx="672" cy="0"/>
              </a:xfrm>
              <a:prstGeom prst="line">
                <a:avLst/>
              </a:prstGeom>
              <a:grpFill/>
              <a:ln w="12700">
                <a:solidFill>
                  <a:schemeClr val="tx1"/>
                </a:solidFill>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5" name="Freeform 43"/>
              <p:cNvSpPr/>
              <p:nvPr/>
            </p:nvSpPr>
            <p:spPr bwMode="auto">
              <a:xfrm>
                <a:off x="1392" y="912"/>
                <a:ext cx="576" cy="96"/>
              </a:xfrm>
              <a:custGeom>
                <a:avLst/>
                <a:gdLst>
                  <a:gd name="T0" fmla="*/ 0 w 576"/>
                  <a:gd name="T1" fmla="*/ 96 h 192"/>
                  <a:gd name="T2" fmla="*/ 0 w 576"/>
                  <a:gd name="T3" fmla="*/ 0 h 192"/>
                  <a:gd name="T4" fmla="*/ 192 w 576"/>
                  <a:gd name="T5" fmla="*/ 0 h 192"/>
                  <a:gd name="T6" fmla="*/ 192 w 576"/>
                  <a:gd name="T7" fmla="*/ 192 h 192"/>
                  <a:gd name="T8" fmla="*/ 288 w 576"/>
                  <a:gd name="T9" fmla="*/ 192 h 192"/>
                  <a:gd name="T10" fmla="*/ 288 w 576"/>
                  <a:gd name="T11" fmla="*/ 0 h 192"/>
                  <a:gd name="T12" fmla="*/ 336 w 576"/>
                  <a:gd name="T13" fmla="*/ 0 h 192"/>
                  <a:gd name="T14" fmla="*/ 336 w 576"/>
                  <a:gd name="T15" fmla="*/ 192 h 192"/>
                  <a:gd name="T16" fmla="*/ 480 w 576"/>
                  <a:gd name="T17" fmla="*/ 192 h 192"/>
                  <a:gd name="T18" fmla="*/ 480 w 576"/>
                  <a:gd name="T19" fmla="*/ 0 h 192"/>
                  <a:gd name="T20" fmla="*/ 576 w 576"/>
                  <a:gd name="T21" fmla="*/ 0 h 192"/>
                  <a:gd name="T22" fmla="*/ 576 w 576"/>
                  <a:gd name="T23" fmla="*/ 96 h 192"/>
                  <a:gd name="T24" fmla="*/ 0 w 576"/>
                  <a:gd name="T25" fmla="*/ 96 h 192"/>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6" h="192">
                    <a:moveTo>
                      <a:pt x="0" y="96"/>
                    </a:moveTo>
                    <a:lnTo>
                      <a:pt x="0" y="0"/>
                    </a:lnTo>
                    <a:lnTo>
                      <a:pt x="192" y="0"/>
                    </a:lnTo>
                    <a:lnTo>
                      <a:pt x="192" y="192"/>
                    </a:lnTo>
                    <a:lnTo>
                      <a:pt x="288" y="192"/>
                    </a:lnTo>
                    <a:lnTo>
                      <a:pt x="288" y="0"/>
                    </a:lnTo>
                    <a:lnTo>
                      <a:pt x="336" y="0"/>
                    </a:lnTo>
                    <a:lnTo>
                      <a:pt x="336" y="192"/>
                    </a:lnTo>
                    <a:lnTo>
                      <a:pt x="480" y="192"/>
                    </a:lnTo>
                    <a:lnTo>
                      <a:pt x="480" y="0"/>
                    </a:lnTo>
                    <a:lnTo>
                      <a:pt x="576" y="0"/>
                    </a:lnTo>
                    <a:lnTo>
                      <a:pt x="576" y="96"/>
                    </a:lnTo>
                    <a:lnTo>
                      <a:pt x="0" y="96"/>
                    </a:lnTo>
                    <a:close/>
                  </a:path>
                </a:pathLst>
              </a:custGeom>
              <a:grpFill/>
              <a:ln w="12700" cap="flat" cmpd="sng">
                <a:solidFill>
                  <a:schemeClr val="tx1"/>
                </a:solidFill>
                <a:prstDash val="solid"/>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grpSp>
          <p:nvGrpSpPr>
            <p:cNvPr id="284716" name="Group 44"/>
            <p:cNvGrpSpPr/>
            <p:nvPr/>
          </p:nvGrpSpPr>
          <p:grpSpPr bwMode="auto">
            <a:xfrm>
              <a:off x="6627332" y="3539555"/>
              <a:ext cx="1155700" cy="157162"/>
              <a:chOff x="4080" y="3676"/>
              <a:chExt cx="672" cy="99"/>
            </a:xfrm>
            <a:solidFill>
              <a:srgbClr val="FFC000"/>
            </a:solidFill>
          </p:grpSpPr>
          <p:sp>
            <p:nvSpPr>
              <p:cNvPr id="284717" name="Line 45"/>
              <p:cNvSpPr>
                <a:spLocks noChangeShapeType="1"/>
              </p:cNvSpPr>
              <p:nvPr/>
            </p:nvSpPr>
            <p:spPr bwMode="auto">
              <a:xfrm>
                <a:off x="4080" y="3727"/>
                <a:ext cx="672" cy="0"/>
              </a:xfrm>
              <a:prstGeom prst="line">
                <a:avLst/>
              </a:prstGeom>
              <a:grpFill/>
              <a:ln w="12700">
                <a:solidFill>
                  <a:schemeClr val="tx1"/>
                </a:solidFill>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18" name="Freeform 46"/>
              <p:cNvSpPr/>
              <p:nvPr/>
            </p:nvSpPr>
            <p:spPr bwMode="auto">
              <a:xfrm>
                <a:off x="4128" y="3676"/>
                <a:ext cx="576" cy="99"/>
              </a:xfrm>
              <a:custGeom>
                <a:avLst/>
                <a:gdLst>
                  <a:gd name="T0" fmla="*/ 0 w 576"/>
                  <a:gd name="T1" fmla="*/ 51 h 99"/>
                  <a:gd name="T2" fmla="*/ 0 w 576"/>
                  <a:gd name="T3" fmla="*/ 3 h 99"/>
                  <a:gd name="T4" fmla="*/ 135 w 576"/>
                  <a:gd name="T5" fmla="*/ 3 h 99"/>
                  <a:gd name="T6" fmla="*/ 138 w 576"/>
                  <a:gd name="T7" fmla="*/ 99 h 99"/>
                  <a:gd name="T8" fmla="*/ 264 w 576"/>
                  <a:gd name="T9" fmla="*/ 98 h 99"/>
                  <a:gd name="T10" fmla="*/ 264 w 576"/>
                  <a:gd name="T11" fmla="*/ 0 h 99"/>
                  <a:gd name="T12" fmla="*/ 426 w 576"/>
                  <a:gd name="T13" fmla="*/ 0 h 99"/>
                  <a:gd name="T14" fmla="*/ 426 w 576"/>
                  <a:gd name="T15" fmla="*/ 99 h 99"/>
                  <a:gd name="T16" fmla="*/ 480 w 576"/>
                  <a:gd name="T17" fmla="*/ 99 h 99"/>
                  <a:gd name="T18" fmla="*/ 480 w 576"/>
                  <a:gd name="T19" fmla="*/ 3 h 99"/>
                  <a:gd name="T20" fmla="*/ 576 w 576"/>
                  <a:gd name="T21" fmla="*/ 3 h 99"/>
                  <a:gd name="T22" fmla="*/ 576 w 576"/>
                  <a:gd name="T23" fmla="*/ 51 h 99"/>
                  <a:gd name="T24" fmla="*/ 0 w 576"/>
                  <a:gd name="T25" fmla="*/ 51 h 99"/>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Lst>
                <a:rect l="0" t="0" r="r" b="b"/>
                <a:pathLst>
                  <a:path w="576" h="99">
                    <a:moveTo>
                      <a:pt x="0" y="51"/>
                    </a:moveTo>
                    <a:lnTo>
                      <a:pt x="0" y="3"/>
                    </a:lnTo>
                    <a:lnTo>
                      <a:pt x="135" y="3"/>
                    </a:lnTo>
                    <a:lnTo>
                      <a:pt x="138" y="99"/>
                    </a:lnTo>
                    <a:lnTo>
                      <a:pt x="264" y="98"/>
                    </a:lnTo>
                    <a:lnTo>
                      <a:pt x="264" y="0"/>
                    </a:lnTo>
                    <a:lnTo>
                      <a:pt x="426" y="0"/>
                    </a:lnTo>
                    <a:lnTo>
                      <a:pt x="426" y="99"/>
                    </a:lnTo>
                    <a:lnTo>
                      <a:pt x="480" y="99"/>
                    </a:lnTo>
                    <a:lnTo>
                      <a:pt x="480" y="3"/>
                    </a:lnTo>
                    <a:lnTo>
                      <a:pt x="576" y="3"/>
                    </a:lnTo>
                    <a:lnTo>
                      <a:pt x="576" y="51"/>
                    </a:lnTo>
                    <a:lnTo>
                      <a:pt x="0" y="51"/>
                    </a:lnTo>
                    <a:close/>
                  </a:path>
                </a:pathLst>
              </a:custGeom>
              <a:grpFill/>
              <a:ln w="12700" cap="flat" cmpd="sng">
                <a:solidFill>
                  <a:schemeClr val="tx1"/>
                </a:solidFill>
                <a:prstDash val="solid"/>
                <a:round/>
                <a:headEnd type="none" w="sm" len="lg"/>
                <a:tailEnd type="none" w="sm" len="lg"/>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284728" name="Rectangle 56"/>
            <p:cNvSpPr>
              <a:spLocks noChangeArrowheads="1"/>
            </p:cNvSpPr>
            <p:nvPr/>
          </p:nvSpPr>
          <p:spPr bwMode="auto">
            <a:xfrm>
              <a:off x="3774198" y="4149080"/>
              <a:ext cx="359501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90488" tIns="44450" rIns="90488" bIns="44450">
              <a:spAutoFit/>
            </a:bodyPr>
            <a:lstStyle/>
            <a:p>
              <a:pPr algn="ctr" defTabSz="762000" eaLnBrk="0" hangingPunct="0"/>
              <a:r>
                <a:rPr kumimoji="1" lang="en-US" altLang="zh-CN" sz="1800" b="1" dirty="0">
                  <a:solidFill>
                    <a:srgbClr val="000099"/>
                  </a:solidFill>
                  <a:latin typeface="+mn-lt"/>
                  <a:ea typeface="黑体" pitchFamily="2" charset="-122"/>
                </a:rPr>
                <a:t>(a) </a:t>
              </a:r>
              <a:r>
                <a:rPr kumimoji="1" lang="zh-CN" altLang="en-US" sz="1800" b="1" dirty="0">
                  <a:solidFill>
                    <a:srgbClr val="000099"/>
                  </a:solidFill>
                  <a:latin typeface="+mn-lt"/>
                  <a:ea typeface="黑体" pitchFamily="2" charset="-122"/>
                </a:rPr>
                <a:t>三层的简化模型</a:t>
              </a:r>
              <a:endParaRPr kumimoji="1" lang="en-US" altLang="zh-CN" sz="1800" b="1" dirty="0">
                <a:solidFill>
                  <a:srgbClr val="000099"/>
                </a:solidFill>
                <a:latin typeface="+mn-lt"/>
                <a:ea typeface="黑体" pitchFamily="2" charset="-122"/>
              </a:endParaRPr>
            </a:p>
          </p:txBody>
        </p:sp>
        <p:sp>
          <p:nvSpPr>
            <p:cNvPr id="284739" name="Rectangle 67"/>
            <p:cNvSpPr>
              <a:spLocks noChangeArrowheads="1"/>
            </p:cNvSpPr>
            <p:nvPr/>
          </p:nvSpPr>
          <p:spPr bwMode="auto">
            <a:xfrm>
              <a:off x="1344132" y="1482155"/>
              <a:ext cx="2178977" cy="1828800"/>
            </a:xfrm>
            <a:prstGeom prst="rect">
              <a:avLst/>
            </a:prstGeom>
            <a:solidFill>
              <a:srgbClr val="CCFFFF"/>
            </a:solidFill>
            <a:ln w="12700">
              <a:solidFill>
                <a:schemeClr val="tx1"/>
              </a:solidFill>
              <a:miter lim="800000"/>
            </a:ln>
            <a:effectLst>
              <a:outerShdw dist="53882" dir="2700000" algn="ctr" rotWithShape="0">
                <a:schemeClr val="bg2"/>
              </a:outerShdw>
            </a:effectLst>
          </p:spPr>
          <p:txBody>
            <a:bodyPr wrap="none" anchor="ctr"/>
            <a:lstStyle/>
            <a:p>
              <a:endParaRPr lang="zh-CN" altLang="en-US" b="1">
                <a:solidFill>
                  <a:srgbClr val="000099"/>
                </a:solidFill>
                <a:latin typeface="+mn-lt"/>
                <a:ea typeface="黑体" pitchFamily="2" charset="-122"/>
              </a:endParaRPr>
            </a:p>
          </p:txBody>
        </p:sp>
        <p:sp>
          <p:nvSpPr>
            <p:cNvPr id="284740" name="Rectangle 68"/>
            <p:cNvSpPr>
              <a:spLocks noChangeArrowheads="1"/>
            </p:cNvSpPr>
            <p:nvPr/>
          </p:nvSpPr>
          <p:spPr bwMode="auto">
            <a:xfrm>
              <a:off x="1364770" y="2091755"/>
              <a:ext cx="2146300" cy="609600"/>
            </a:xfrm>
            <a:prstGeom prst="rect">
              <a:avLst/>
            </a:prstGeom>
            <a:solidFill>
              <a:srgbClr val="FFCCFF"/>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1" name="Line 69"/>
            <p:cNvSpPr>
              <a:spLocks noChangeShapeType="1"/>
            </p:cNvSpPr>
            <p:nvPr/>
          </p:nvSpPr>
          <p:spPr bwMode="auto">
            <a:xfrm>
              <a:off x="1344132" y="2090167"/>
              <a:ext cx="2175537"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2" name="Rectangle 70"/>
            <p:cNvSpPr>
              <a:spLocks noChangeArrowheads="1"/>
            </p:cNvSpPr>
            <p:nvPr/>
          </p:nvSpPr>
          <p:spPr bwMode="auto">
            <a:xfrm>
              <a:off x="1676052" y="2244155"/>
              <a:ext cx="1506538"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743" name="Line 71"/>
            <p:cNvSpPr>
              <a:spLocks noChangeShapeType="1"/>
            </p:cNvSpPr>
            <p:nvPr/>
          </p:nvSpPr>
          <p:spPr bwMode="auto">
            <a:xfrm>
              <a:off x="1344132" y="2699767"/>
              <a:ext cx="2175537" cy="1588"/>
            </a:xfrm>
            <a:prstGeom prst="line">
              <a:avLst/>
            </a:prstGeom>
            <a:noFill/>
            <a:ln w="12700">
              <a:solidFill>
                <a:schemeClr val="tx1"/>
              </a:solidFill>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4" name="Rectangle 72"/>
            <p:cNvSpPr>
              <a:spLocks noChangeArrowheads="1"/>
            </p:cNvSpPr>
            <p:nvPr/>
          </p:nvSpPr>
          <p:spPr bwMode="auto">
            <a:xfrm>
              <a:off x="1897905" y="1634555"/>
              <a:ext cx="1073150" cy="304800"/>
            </a:xfrm>
            <a:prstGeom prst="rect">
              <a:avLst/>
            </a:prstGeom>
            <a:solidFill>
              <a:srgbClr val="DDDDDD"/>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r>
                <a:rPr kumimoji="1" lang="en-US" altLang="zh-CN" sz="1800" b="1">
                  <a:solidFill>
                    <a:srgbClr val="000099"/>
                  </a:solidFill>
                  <a:latin typeface="+mn-lt"/>
                  <a:ea typeface="黑体" pitchFamily="2" charset="-122"/>
                </a:rPr>
                <a:t>IP </a:t>
              </a:r>
              <a:r>
                <a:rPr kumimoji="1" lang="zh-CN" altLang="en-US" sz="1800" b="1">
                  <a:solidFill>
                    <a:srgbClr val="000099"/>
                  </a:solidFill>
                  <a:latin typeface="+mn-lt"/>
                  <a:ea typeface="黑体" pitchFamily="2" charset="-122"/>
                </a:rPr>
                <a:t>数据报</a:t>
              </a:r>
            </a:p>
          </p:txBody>
        </p:sp>
        <p:sp>
          <p:nvSpPr>
            <p:cNvPr id="284745" name="Rectangle 73"/>
            <p:cNvSpPr>
              <a:spLocks noChangeArrowheads="1"/>
            </p:cNvSpPr>
            <p:nvPr/>
          </p:nvSpPr>
          <p:spPr bwMode="auto">
            <a:xfrm>
              <a:off x="1669173" y="2853755"/>
              <a:ext cx="1520296" cy="304800"/>
            </a:xfrm>
            <a:prstGeom prst="rect">
              <a:avLst/>
            </a:prstGeom>
            <a:solidFill>
              <a:schemeClr val="bg1"/>
            </a:solidFill>
            <a:ln w="12700">
              <a:solidFill>
                <a:schemeClr val="tx1"/>
              </a:solidFill>
              <a:miter lim="800000"/>
            </a:ln>
            <a:effectLst>
              <a:outerShdw dist="35921" dir="2700000" algn="ctr" rotWithShape="0">
                <a:schemeClr val="bg2"/>
              </a:outerShdw>
            </a:effectLst>
          </p:spPr>
          <p:txBody>
            <a:bodyPr wrap="none" anchor="ctr"/>
            <a:lstStyle/>
            <a:p>
              <a:pPr algn="ctr" defTabSz="762000" eaLnBrk="0" hangingPunct="0"/>
              <a:endParaRPr kumimoji="1" lang="zh-CN" altLang="zh-CN" sz="1800" b="1">
                <a:solidFill>
                  <a:srgbClr val="000099"/>
                </a:solidFill>
                <a:latin typeface="+mn-lt"/>
                <a:ea typeface="黑体" pitchFamily="2" charset="-122"/>
              </a:endParaRPr>
            </a:p>
          </p:txBody>
        </p:sp>
        <p:sp>
          <p:nvSpPr>
            <p:cNvPr id="284746" name="Rectangle 74"/>
            <p:cNvSpPr>
              <a:spLocks noChangeArrowheads="1"/>
            </p:cNvSpPr>
            <p:nvPr/>
          </p:nvSpPr>
          <p:spPr bwMode="auto">
            <a:xfrm>
              <a:off x="1600382" y="2866455"/>
              <a:ext cx="1638270" cy="29905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lnSpc>
                  <a:spcPct val="85000"/>
                </a:lnSpc>
              </a:pPr>
              <a:r>
                <a:rPr kumimoji="1" lang="en-US" altLang="zh-CN" sz="1600" b="1">
                  <a:solidFill>
                    <a:srgbClr val="000099"/>
                  </a:solidFill>
                  <a:latin typeface="+mn-lt"/>
                  <a:ea typeface="黑体" pitchFamily="2" charset="-122"/>
                </a:rPr>
                <a:t>1010…  …0110</a:t>
              </a:r>
            </a:p>
          </p:txBody>
        </p:sp>
        <p:sp>
          <p:nvSpPr>
            <p:cNvPr id="284747" name="AutoShape 75"/>
            <p:cNvSpPr>
              <a:spLocks noChangeArrowheads="1"/>
            </p:cNvSpPr>
            <p:nvPr/>
          </p:nvSpPr>
          <p:spPr bwMode="auto">
            <a:xfrm>
              <a:off x="2267661" y="2701355"/>
              <a:ext cx="330200" cy="334962"/>
            </a:xfrm>
            <a:prstGeom prst="downArrow">
              <a:avLst>
                <a:gd name="adj1" fmla="val 50000"/>
                <a:gd name="adj2" fmla="val 43231"/>
              </a:avLst>
            </a:prstGeom>
            <a:solidFill>
              <a:schemeClr val="bg1"/>
            </a:solidFill>
            <a:ln w="12700">
              <a:solidFill>
                <a:schemeClr val="tx1"/>
              </a:solidFill>
              <a:miter lim="800000"/>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eaVert" wrap="none" anchor="ctr"/>
            <a:lstStyle/>
            <a:p>
              <a:endParaRPr lang="zh-CN" altLang="en-US" b="1">
                <a:solidFill>
                  <a:srgbClr val="000099"/>
                </a:solidFill>
                <a:latin typeface="+mn-lt"/>
                <a:ea typeface="黑体" pitchFamily="2" charset="-122"/>
              </a:endParaRPr>
            </a:p>
          </p:txBody>
        </p:sp>
        <p:sp>
          <p:nvSpPr>
            <p:cNvPr id="284748" name="Rectangle 76"/>
            <p:cNvSpPr>
              <a:spLocks noChangeArrowheads="1"/>
            </p:cNvSpPr>
            <p:nvPr/>
          </p:nvSpPr>
          <p:spPr bwMode="auto">
            <a:xfrm>
              <a:off x="1891026" y="2253681"/>
              <a:ext cx="1073150" cy="280987"/>
            </a:xfrm>
            <a:prstGeom prst="rect">
              <a:avLst/>
            </a:prstGeom>
            <a:solidFill>
              <a:srgbClr val="DDDDDD"/>
            </a:solidFill>
            <a:ln>
              <a:noFill/>
            </a:ln>
            <a:effectLst/>
            <a:extLs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CN" altLang="en-US" b="1">
                <a:solidFill>
                  <a:srgbClr val="000099"/>
                </a:solidFill>
                <a:latin typeface="+mn-lt"/>
                <a:ea typeface="黑体" pitchFamily="2" charset="-122"/>
              </a:endParaRPr>
            </a:p>
          </p:txBody>
        </p:sp>
        <p:sp>
          <p:nvSpPr>
            <p:cNvPr id="284749" name="AutoShape 77"/>
            <p:cNvSpPr>
              <a:spLocks noChangeArrowheads="1"/>
            </p:cNvSpPr>
            <p:nvPr/>
          </p:nvSpPr>
          <p:spPr bwMode="auto">
            <a:xfrm>
              <a:off x="1897905" y="1948881"/>
              <a:ext cx="1073150" cy="369887"/>
            </a:xfrm>
            <a:prstGeom prst="downArrow">
              <a:avLst>
                <a:gd name="adj1" fmla="val 65389"/>
                <a:gd name="adj2" fmla="val 39394"/>
              </a:avLst>
            </a:prstGeom>
            <a:solidFill>
              <a:schemeClr val="accent2"/>
            </a:solidFill>
            <a:ln w="12700">
              <a:solidFill>
                <a:schemeClr val="tx1"/>
              </a:solidFill>
              <a:miter lim="800000"/>
            </a:ln>
            <a:effectLst>
              <a:outerShdw dist="35921" dir="2700000" algn="ctr" rotWithShape="0">
                <a:schemeClr val="bg2"/>
              </a:outerShdw>
            </a:effectLst>
          </p:spPr>
          <p:txBody>
            <a:bodyPr vert="eaVert" wrap="none" anchor="ctr"/>
            <a:lstStyle/>
            <a:p>
              <a:endParaRPr lang="zh-CN" altLang="en-US" b="1">
                <a:solidFill>
                  <a:srgbClr val="000099"/>
                </a:solidFill>
                <a:latin typeface="+mn-lt"/>
                <a:ea typeface="黑体" pitchFamily="2" charset="-122"/>
              </a:endParaRPr>
            </a:p>
          </p:txBody>
        </p:sp>
        <p:sp>
          <p:nvSpPr>
            <p:cNvPr id="284750" name="Text Box 78"/>
            <p:cNvSpPr txBox="1">
              <a:spLocks noChangeArrowheads="1"/>
            </p:cNvSpPr>
            <p:nvPr/>
          </p:nvSpPr>
          <p:spPr bwMode="auto">
            <a:xfrm>
              <a:off x="1309736" y="2198118"/>
              <a:ext cx="415498"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spAutoFit/>
            </a:bodyPr>
            <a:lstStyle>
              <a:lvl1pPr defTabSz="762000">
                <a:defRPr>
                  <a:solidFill>
                    <a:schemeClr val="tx1"/>
                  </a:solidFill>
                  <a:latin typeface="Arial" panose="020B0604020202090204" pitchFamily="34" charset="0"/>
                  <a:ea typeface="SimSun" pitchFamily="2" charset="-122"/>
                </a:defRPr>
              </a:lvl1pPr>
              <a:lvl2pPr marL="571500" defTabSz="762000">
                <a:defRPr>
                  <a:solidFill>
                    <a:schemeClr val="tx1"/>
                  </a:solidFill>
                  <a:latin typeface="Arial" panose="020B0604020202090204" pitchFamily="34" charset="0"/>
                  <a:ea typeface="SimSun" pitchFamily="2" charset="-122"/>
                </a:defRPr>
              </a:lvl2pPr>
              <a:lvl3pPr marL="1143000" defTabSz="762000">
                <a:defRPr>
                  <a:solidFill>
                    <a:schemeClr val="tx1"/>
                  </a:solidFill>
                  <a:latin typeface="Arial" panose="020B0604020202090204" pitchFamily="34" charset="0"/>
                  <a:ea typeface="SimSun" pitchFamily="2" charset="-122"/>
                </a:defRPr>
              </a:lvl3pPr>
              <a:lvl4pPr marL="1714500" defTabSz="762000">
                <a:defRPr>
                  <a:solidFill>
                    <a:schemeClr val="tx1"/>
                  </a:solidFill>
                  <a:latin typeface="Arial" panose="020B0604020202090204" pitchFamily="34" charset="0"/>
                  <a:ea typeface="SimSun" pitchFamily="2" charset="-122"/>
                </a:defRPr>
              </a:lvl4pPr>
              <a:lvl5pPr marL="2286000" defTabSz="762000">
                <a:defRPr>
                  <a:solidFill>
                    <a:schemeClr val="tx1"/>
                  </a:solidFill>
                  <a:latin typeface="Arial" panose="020B0604020202090204" pitchFamily="34" charset="0"/>
                  <a:ea typeface="SimSun" pitchFamily="2" charset="-122"/>
                </a:defRPr>
              </a:lvl5pPr>
              <a:lvl6pPr marL="2743200" defTabSz="762000" fontAlgn="base">
                <a:spcBef>
                  <a:spcPct val="0"/>
                </a:spcBef>
                <a:spcAft>
                  <a:spcPct val="0"/>
                </a:spcAft>
                <a:defRPr>
                  <a:solidFill>
                    <a:schemeClr val="tx1"/>
                  </a:solidFill>
                  <a:latin typeface="Arial" panose="020B0604020202090204" pitchFamily="34" charset="0"/>
                  <a:ea typeface="SimSun" pitchFamily="2" charset="-122"/>
                </a:defRPr>
              </a:lvl6pPr>
              <a:lvl7pPr marL="3200400" defTabSz="762000" fontAlgn="base">
                <a:spcBef>
                  <a:spcPct val="0"/>
                </a:spcBef>
                <a:spcAft>
                  <a:spcPct val="0"/>
                </a:spcAft>
                <a:defRPr>
                  <a:solidFill>
                    <a:schemeClr val="tx1"/>
                  </a:solidFill>
                  <a:latin typeface="Arial" panose="020B0604020202090204" pitchFamily="34" charset="0"/>
                  <a:ea typeface="SimSun" pitchFamily="2" charset="-122"/>
                </a:defRPr>
              </a:lvl7pPr>
              <a:lvl8pPr marL="3657600" defTabSz="762000" fontAlgn="base">
                <a:spcBef>
                  <a:spcPct val="0"/>
                </a:spcBef>
                <a:spcAft>
                  <a:spcPct val="0"/>
                </a:spcAft>
                <a:defRPr>
                  <a:solidFill>
                    <a:schemeClr val="tx1"/>
                  </a:solidFill>
                  <a:latin typeface="Arial" panose="020B0604020202090204" pitchFamily="34" charset="0"/>
                  <a:ea typeface="SimSun" pitchFamily="2" charset="-122"/>
                </a:defRPr>
              </a:lvl8pPr>
              <a:lvl9pPr marL="4114800" defTabSz="762000" fontAlgn="base">
                <a:spcBef>
                  <a:spcPct val="0"/>
                </a:spcBef>
                <a:spcAft>
                  <a:spcPct val="0"/>
                </a:spcAft>
                <a:defRPr>
                  <a:solidFill>
                    <a:schemeClr val="tx1"/>
                  </a:solidFill>
                  <a:latin typeface="Arial" panose="020B0604020202090204" pitchFamily="34" charset="0"/>
                  <a:ea typeface="SimSun" pitchFamily="2" charset="-122"/>
                </a:defRPr>
              </a:lvl9pPr>
            </a:lstStyle>
            <a:p>
              <a:pPr eaLnBrk="0" hangingPunct="0"/>
              <a:r>
                <a:rPr kumimoji="1" lang="zh-CN" altLang="en-US" sz="1800" b="1" dirty="0">
                  <a:solidFill>
                    <a:srgbClr val="FF0000"/>
                  </a:solidFill>
                  <a:latin typeface="+mn-lt"/>
                  <a:ea typeface="黑体" pitchFamily="2" charset="-122"/>
                </a:rPr>
                <a:t>帧</a:t>
              </a:r>
            </a:p>
          </p:txBody>
        </p:sp>
        <p:sp>
          <p:nvSpPr>
            <p:cNvPr id="284751" name="Rectangle 79"/>
            <p:cNvSpPr>
              <a:spLocks noChangeArrowheads="1"/>
            </p:cNvSpPr>
            <p:nvPr/>
          </p:nvSpPr>
          <p:spPr bwMode="auto">
            <a:xfrm>
              <a:off x="2114599" y="1912367"/>
              <a:ext cx="644408" cy="3667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lIns="90488" tIns="44450" rIns="90488" bIns="44450">
              <a:spAutoFit/>
            </a:bodyPr>
            <a:lstStyle/>
            <a:p>
              <a:pPr defTabSz="762000" eaLnBrk="0" hangingPunct="0"/>
              <a:r>
                <a:rPr kumimoji="1" lang="zh-CN" altLang="en-US" sz="1800" b="1">
                  <a:solidFill>
                    <a:srgbClr val="000099"/>
                  </a:solidFill>
                  <a:latin typeface="+mn-lt"/>
                  <a:ea typeface="黑体" pitchFamily="2" charset="-122"/>
                </a:rPr>
                <a:t>装入</a:t>
              </a:r>
            </a:p>
          </p:txBody>
        </p:sp>
        <p:sp>
          <p:nvSpPr>
            <p:cNvPr id="284752" name="Line 80"/>
            <p:cNvSpPr>
              <a:spLocks noChangeShapeType="1"/>
            </p:cNvSpPr>
            <p:nvPr/>
          </p:nvSpPr>
          <p:spPr bwMode="auto">
            <a:xfrm>
              <a:off x="1885867" y="2248917"/>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sp>
          <p:nvSpPr>
            <p:cNvPr id="284753" name="Line 81"/>
            <p:cNvSpPr>
              <a:spLocks noChangeShapeType="1"/>
            </p:cNvSpPr>
            <p:nvPr/>
          </p:nvSpPr>
          <p:spPr bwMode="auto">
            <a:xfrm>
              <a:off x="2959017" y="2250505"/>
              <a:ext cx="0" cy="285750"/>
            </a:xfrm>
            <a:prstGeom prst="line">
              <a:avLst/>
            </a:prstGeom>
            <a:noFill/>
            <a:ln w="12700">
              <a:solidFill>
                <a:schemeClr val="tx1"/>
              </a:solidFill>
              <a:prstDash val="dash"/>
              <a:rou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zh-CN" altLang="en-US" b="1">
                <a:solidFill>
                  <a:srgbClr val="000099"/>
                </a:solidFill>
                <a:latin typeface="+mn-lt"/>
                <a:ea typeface="黑体" pitchFamily="2" charset="-122"/>
              </a:endParaRPr>
            </a:p>
          </p:txBody>
        </p:sp>
      </p:grpSp>
      <p:sp>
        <p:nvSpPr>
          <p:cNvPr id="3" name="标题 2"/>
          <p:cNvSpPr>
            <a:spLocks noGrp="1"/>
          </p:cNvSpPr>
          <p:nvPr>
            <p:ph type="title"/>
          </p:nvPr>
        </p:nvSpPr>
        <p:spPr>
          <a:noFill/>
          <a:ln>
            <a:noFill/>
          </a:ln>
          <a:effectLst/>
          <a:extLs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lstStyle/>
          <a:p>
            <a:pPr algn="ctr"/>
            <a:r>
              <a:rPr lang="zh-CN" altLang="en-US" dirty="0"/>
              <a:t>数据链路层传送的是帧</a:t>
            </a:r>
          </a:p>
        </p:txBody>
      </p:sp>
      <p:sp>
        <p:nvSpPr>
          <p:cNvPr id="6" name="矩形 5"/>
          <p:cNvSpPr/>
          <p:nvPr/>
        </p:nvSpPr>
        <p:spPr>
          <a:xfrm>
            <a:off x="2114599" y="6381328"/>
            <a:ext cx="6579923" cy="461665"/>
          </a:xfrm>
          <a:prstGeom prst="rect">
            <a:avLst/>
          </a:prstGeom>
        </p:spPr>
        <p:txBody>
          <a:bodyPr wrap="square">
            <a:spAutoFit/>
          </a:bodyPr>
          <a:lstStyle/>
          <a:p>
            <a:pPr algn="ctr"/>
            <a:r>
              <a:rPr lang="zh-CN" altLang="zh-CN" sz="2400" b="1" dirty="0">
                <a:latin typeface="+mn-lt"/>
                <a:ea typeface="黑体" pitchFamily="2" charset="-122"/>
              </a:rPr>
              <a:t>使用点对点信道的数据链路层</a:t>
            </a:r>
            <a:endParaRPr lang="zh-CN" altLang="en-US" sz="2400" b="1" dirty="0">
              <a:latin typeface="+mn-lt"/>
              <a:ea typeface="黑体" pitchFamily="2" charset="-122"/>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noChangeArrowheads="1"/>
          </p:cNvSpPr>
          <p:nvPr>
            <p:ph type="ctrTitle"/>
          </p:nvPr>
        </p:nvSpPr>
        <p:spPr>
          <a:xfrm>
            <a:off x="742950" y="1597025"/>
            <a:ext cx="8420100" cy="2127250"/>
          </a:xfrm>
        </p:spPr>
        <p:txBody>
          <a:bodyPr/>
          <a:lstStyle/>
          <a:p>
            <a:r>
              <a:rPr lang="en-US"/>
              <a:t>MAC</a:t>
            </a:r>
            <a:r>
              <a:rPr lang="zh-CN" altLang="en-US"/>
              <a:t>层的硬件地址</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MAC</a:t>
            </a:r>
            <a:r>
              <a:rPr lang="zh-CN" altLang="en-US"/>
              <a:t>地址实例</a:t>
            </a:r>
          </a:p>
        </p:txBody>
      </p:sp>
      <p:sp>
        <p:nvSpPr>
          <p:cNvPr id="3" name="Content Placeholder 2"/>
          <p:cNvSpPr>
            <a:spLocks noGrp="1"/>
          </p:cNvSpPr>
          <p:nvPr>
            <p:ph idx="1"/>
          </p:nvPr>
        </p:nvSpPr>
        <p:spPr/>
        <p:txBody>
          <a:bodyPr/>
          <a:lstStyle/>
          <a:p>
            <a:pPr marL="0" indent="0">
              <a:buNone/>
            </a:pPr>
            <a:endParaRPr lang="en-US" altLang="zh-CN"/>
          </a:p>
          <a:p>
            <a:pPr lvl="1"/>
            <a:endParaRPr lang="en-US" altLang="zh-CN"/>
          </a:p>
        </p:txBody>
      </p:sp>
      <p:pic>
        <p:nvPicPr>
          <p:cNvPr id="5" name="Content Placeholder 3"/>
          <p:cNvPicPr>
            <a:picLocks noChangeAspect="1"/>
          </p:cNvPicPr>
          <p:nvPr/>
        </p:nvPicPr>
        <p:blipFill>
          <a:blip r:embed="rId2"/>
          <a:stretch>
            <a:fillRect/>
          </a:stretch>
        </p:blipFill>
        <p:spPr>
          <a:xfrm>
            <a:off x="761365" y="1889760"/>
            <a:ext cx="8191500" cy="2844800"/>
          </a:xfrm>
          <a:prstGeom prst="rect">
            <a:avLst/>
          </a:prstGeom>
          <a:noFill/>
          <a:ln>
            <a:noFill/>
          </a:ln>
          <a:effectLst/>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22" name="Rectangle 2"/>
          <p:cNvSpPr>
            <a:spLocks noGrp="1" noChangeArrowheads="1"/>
          </p:cNvSpPr>
          <p:nvPr>
            <p:ph type="title"/>
          </p:nvPr>
        </p:nvSpPr>
        <p:spPr/>
        <p:txBody>
          <a:bodyPr/>
          <a:lstStyle/>
          <a:p>
            <a:r>
              <a:rPr lang="en-US" altLang="zh-CN" dirty="0"/>
              <a:t>1.  MAC </a:t>
            </a:r>
            <a:r>
              <a:rPr lang="zh-CN" altLang="en-US" dirty="0"/>
              <a:t>层的硬件地址 </a:t>
            </a:r>
          </a:p>
        </p:txBody>
      </p:sp>
      <p:sp>
        <p:nvSpPr>
          <p:cNvPr id="440323" name="Rectangle 3"/>
          <p:cNvSpPr>
            <a:spLocks noGrp="1" noChangeArrowheads="1"/>
          </p:cNvSpPr>
          <p:nvPr>
            <p:ph idx="1"/>
          </p:nvPr>
        </p:nvSpPr>
        <p:spPr/>
        <p:txBody>
          <a:bodyPr/>
          <a:lstStyle/>
          <a:p>
            <a:r>
              <a:rPr lang="zh-CN" altLang="en-US" sz="2800" dirty="0"/>
              <a:t>在局域网中，</a:t>
            </a:r>
            <a:r>
              <a:rPr lang="zh-CN" altLang="en-US" sz="2800" dirty="0">
                <a:solidFill>
                  <a:srgbClr val="FF0000"/>
                </a:solidFill>
              </a:rPr>
              <a:t>硬件地址</a:t>
            </a:r>
            <a:r>
              <a:rPr lang="zh-CN" altLang="en-US" sz="2800" dirty="0"/>
              <a:t>又称为</a:t>
            </a:r>
            <a:r>
              <a:rPr lang="zh-CN" altLang="en-US" sz="2800" dirty="0">
                <a:solidFill>
                  <a:srgbClr val="FF0000"/>
                </a:solidFill>
              </a:rPr>
              <a:t>物理地址，</a:t>
            </a:r>
            <a:r>
              <a:rPr lang="zh-CN" altLang="en-US" sz="2800" dirty="0"/>
              <a:t>或 </a:t>
            </a:r>
            <a:r>
              <a:rPr lang="en-US" altLang="zh-CN" sz="2800" dirty="0">
                <a:solidFill>
                  <a:srgbClr val="FF0000"/>
                </a:solidFill>
              </a:rPr>
              <a:t>MAC </a:t>
            </a:r>
            <a:r>
              <a:rPr lang="zh-CN" altLang="en-US" sz="2800" dirty="0">
                <a:solidFill>
                  <a:srgbClr val="FF0000"/>
                </a:solidFill>
              </a:rPr>
              <a:t>地址。</a:t>
            </a:r>
            <a:r>
              <a:rPr lang="zh-CN" altLang="en-US" sz="2800" dirty="0"/>
              <a:t> </a:t>
            </a:r>
          </a:p>
          <a:p>
            <a:r>
              <a:rPr lang="en-US" altLang="zh-CN" sz="2800" dirty="0"/>
              <a:t>802</a:t>
            </a:r>
            <a:r>
              <a:rPr lang="en-US" altLang="zh-CN" sz="2800" b="1" dirty="0"/>
              <a:t> </a:t>
            </a:r>
            <a:r>
              <a:rPr lang="zh-CN" altLang="en-US" sz="2800" dirty="0"/>
              <a:t>标准所说的“地址”严格地讲应当是每一个站的“</a:t>
            </a:r>
            <a:r>
              <a:rPr lang="zh-CN" altLang="en-US" sz="2800" dirty="0">
                <a:solidFill>
                  <a:srgbClr val="FF0000"/>
                </a:solidFill>
              </a:rPr>
              <a:t>名字</a:t>
            </a:r>
            <a:r>
              <a:rPr lang="zh-CN" altLang="en-US" sz="2800" dirty="0"/>
              <a:t>”或</a:t>
            </a:r>
            <a:r>
              <a:rPr lang="zh-CN" altLang="en-US" sz="2800" dirty="0">
                <a:solidFill>
                  <a:srgbClr val="FF0000"/>
                </a:solidFill>
              </a:rPr>
              <a:t>标识符。 </a:t>
            </a:r>
          </a:p>
          <a:p>
            <a:endParaRPr lang="zh-CN" altLang="en-US" sz="2800" dirty="0"/>
          </a:p>
        </p:txBody>
      </p:sp>
      <p:sp>
        <p:nvSpPr>
          <p:cNvPr id="2" name="矩形 1"/>
          <p:cNvSpPr/>
          <p:nvPr/>
        </p:nvSpPr>
        <p:spPr>
          <a:xfrm>
            <a:off x="992560" y="4293096"/>
            <a:ext cx="8352928" cy="1815882"/>
          </a:xfrm>
          <a:prstGeom prst="rect">
            <a:avLst/>
          </a:prstGeom>
          <a:solidFill>
            <a:srgbClr val="FFFF66"/>
          </a:solidFill>
          <a:ln>
            <a:solidFill>
              <a:srgbClr val="000099"/>
            </a:solidFill>
          </a:ln>
        </p:spPr>
        <p:txBody>
          <a:bodyPr wrap="square">
            <a:spAutoFit/>
          </a:bodyPr>
          <a:lstStyle/>
          <a:p>
            <a:r>
              <a:rPr lang="zh-CN" altLang="en-US" sz="2800" b="1" dirty="0">
                <a:solidFill>
                  <a:srgbClr val="000066"/>
                </a:solidFill>
                <a:latin typeface="+mn-lt"/>
                <a:ea typeface="黑体" pitchFamily="2" charset="-122"/>
              </a:rPr>
              <a:t>请注意，如果连接在局域网上的主机或路由器安装有多个适配器，那么这样的主机或路由器就有多个“地址”。更准确些说，</a:t>
            </a:r>
            <a:r>
              <a:rPr lang="zh-CN" altLang="en-US" sz="2800" b="1" dirty="0">
                <a:solidFill>
                  <a:srgbClr val="0000FF"/>
                </a:solidFill>
                <a:latin typeface="+mn-lt"/>
                <a:ea typeface="黑体" pitchFamily="2" charset="-122"/>
              </a:rPr>
              <a:t>这种 </a:t>
            </a:r>
            <a:r>
              <a:rPr lang="en-US" altLang="zh-CN" sz="2800" b="1" dirty="0">
                <a:solidFill>
                  <a:srgbClr val="0000FF"/>
                </a:solidFill>
                <a:latin typeface="+mn-lt"/>
                <a:ea typeface="黑体" pitchFamily="2" charset="-122"/>
              </a:rPr>
              <a:t>48 </a:t>
            </a:r>
            <a:r>
              <a:rPr lang="zh-CN" altLang="en-US" sz="2800" b="1" dirty="0">
                <a:solidFill>
                  <a:srgbClr val="0000FF"/>
                </a:solidFill>
                <a:latin typeface="+mn-lt"/>
                <a:ea typeface="黑体" pitchFamily="2" charset="-122"/>
              </a:rPr>
              <a:t>位“地址”应当是某个接口的标识符。</a:t>
            </a:r>
          </a:p>
        </p:txBody>
      </p:sp>
    </p:spTree>
  </p:cSld>
  <p:clrMapOvr>
    <a:masterClrMapping/>
  </p:clrMapOvr>
</p:sld>
</file>

<file path=ppt/theme/theme1.xml><?xml version="1.0" encoding="utf-8"?>
<a:theme xmlns:a="http://schemas.openxmlformats.org/drawingml/2006/main" name="CN(myzh)Icon">
  <a:themeElements>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fontScheme name="演示稿（水平）">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spPr>
      <a:bodyPr vert="horz" wrap="square" lIns="91440" tIns="45720" rIns="91440" bIns="45720" numCol="1" anchor="t" anchorCtr="0" compatLnSpc="1"/>
      <a:lstStyle>
        <a:defPPr marL="0" marR="0" indent="0" algn="l" defTabSz="914400" rtl="0" eaLnBrk="0" fontAlgn="base" latinLnBrk="0" hangingPunct="0">
          <a:lnSpc>
            <a:spcPct val="100000"/>
          </a:lnSpc>
          <a:spcBef>
            <a:spcPct val="0"/>
          </a:spcBef>
          <a:spcAft>
            <a:spcPct val="0"/>
          </a:spcAft>
          <a:buClrTx/>
          <a:buSzTx/>
          <a:buFontTx/>
          <a:buNone/>
          <a:defRPr kumimoji="0" lang="en-US" sz="1800" b="0" i="0" u="none" strike="noStrike" cap="none" normalizeH="0" baseline="0" smtClean="0">
            <a:ln>
              <a:noFill/>
            </a:ln>
            <a:solidFill>
              <a:schemeClr val="tx1"/>
            </a:solidFill>
            <a:effectLst/>
            <a:latin typeface="Arial" panose="020B0604020202090204" pitchFamily="34" charset="0"/>
          </a:defRPr>
        </a:defPPr>
      </a:lstStyle>
    </a:lnDef>
  </a:objectDefaults>
  <a:extraClrSchemeLst>
    <a:extraClrScheme>
      <a:clrScheme name="演示稿（水平） 1">
        <a:dk1>
          <a:srgbClr val="006699"/>
        </a:dk1>
        <a:lt1>
          <a:srgbClr val="FFFFFF"/>
        </a:lt1>
        <a:dk2>
          <a:srgbClr val="000000"/>
        </a:dk2>
        <a:lt2>
          <a:srgbClr val="99FF99"/>
        </a:lt2>
        <a:accent1>
          <a:srgbClr val="00CC99"/>
        </a:accent1>
        <a:accent2>
          <a:srgbClr val="009999"/>
        </a:accent2>
        <a:accent3>
          <a:srgbClr val="AAAAAA"/>
        </a:accent3>
        <a:accent4>
          <a:srgbClr val="DADADA"/>
        </a:accent4>
        <a:accent5>
          <a:srgbClr val="AAE2CA"/>
        </a:accent5>
        <a:accent6>
          <a:srgbClr val="008A8A"/>
        </a:accent6>
        <a:hlink>
          <a:srgbClr val="0066FF"/>
        </a:hlink>
        <a:folHlink>
          <a:srgbClr val="989CBA"/>
        </a:folHlink>
      </a:clrScheme>
      <a:clrMap bg1="dk2" tx1="lt1" bg2="dk1" tx2="lt2" accent1="accent1" accent2="accent2" accent3="accent3" accent4="accent4" accent5="accent5" accent6="accent6" hlink="hlink" folHlink="folHlink"/>
    </a:extraClrScheme>
    <a:extraClrScheme>
      <a:clrScheme name="演示稿（水平） 2">
        <a:dk1>
          <a:srgbClr val="808000"/>
        </a:dk1>
        <a:lt1>
          <a:srgbClr val="FFFFFF"/>
        </a:lt1>
        <a:dk2>
          <a:srgbClr val="5C271E"/>
        </a:dk2>
        <a:lt2>
          <a:srgbClr val="FFDD89"/>
        </a:lt2>
        <a:accent1>
          <a:srgbClr val="CC6600"/>
        </a:accent1>
        <a:accent2>
          <a:srgbClr val="CC9900"/>
        </a:accent2>
        <a:accent3>
          <a:srgbClr val="B5ACAB"/>
        </a:accent3>
        <a:accent4>
          <a:srgbClr val="DADADA"/>
        </a:accent4>
        <a:accent5>
          <a:srgbClr val="E2B8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3">
        <a:dk1>
          <a:srgbClr val="763B00"/>
        </a:dk1>
        <a:lt1>
          <a:srgbClr val="FFFFFF"/>
        </a:lt1>
        <a:dk2>
          <a:srgbClr val="330000"/>
        </a:dk2>
        <a:lt2>
          <a:srgbClr val="CC9900"/>
        </a:lt2>
        <a:accent1>
          <a:srgbClr val="FFCC00"/>
        </a:accent1>
        <a:accent2>
          <a:srgbClr val="CC3300"/>
        </a:accent2>
        <a:accent3>
          <a:srgbClr val="ADAAAA"/>
        </a:accent3>
        <a:accent4>
          <a:srgbClr val="DADADA"/>
        </a:accent4>
        <a:accent5>
          <a:srgbClr val="FFE2AA"/>
        </a:accent5>
        <a:accent6>
          <a:srgbClr val="B92D00"/>
        </a:accent6>
        <a:hlink>
          <a:srgbClr val="666699"/>
        </a:hlink>
        <a:folHlink>
          <a:srgbClr val="999966"/>
        </a:folHlink>
      </a:clrScheme>
      <a:clrMap bg1="dk2" tx1="lt1" bg2="dk1" tx2="lt2" accent1="accent1" accent2="accent2" accent3="accent3" accent4="accent4" accent5="accent5" accent6="accent6" hlink="hlink" folHlink="folHlink"/>
    </a:extraClrScheme>
    <a:extraClrScheme>
      <a:clrScheme name="演示稿（水平） 4">
        <a:dk1>
          <a:srgbClr val="6D3696"/>
        </a:dk1>
        <a:lt1>
          <a:srgbClr val="FFFFFF"/>
        </a:lt1>
        <a:dk2>
          <a:srgbClr val="51255D"/>
        </a:dk2>
        <a:lt2>
          <a:srgbClr val="FFFFCC"/>
        </a:lt2>
        <a:accent1>
          <a:srgbClr val="666699"/>
        </a:accent1>
        <a:accent2>
          <a:srgbClr val="800080"/>
        </a:accent2>
        <a:accent3>
          <a:srgbClr val="B3ACB6"/>
        </a:accent3>
        <a:accent4>
          <a:srgbClr val="DADADA"/>
        </a:accent4>
        <a:accent5>
          <a:srgbClr val="B8B8CA"/>
        </a:accent5>
        <a:accent6>
          <a:srgbClr val="730073"/>
        </a:accent6>
        <a:hlink>
          <a:srgbClr val="CCCC00"/>
        </a:hlink>
        <a:folHlink>
          <a:srgbClr val="A3A274"/>
        </a:folHlink>
      </a:clrScheme>
      <a:clrMap bg1="dk2" tx1="lt1" bg2="dk1" tx2="lt2" accent1="accent1" accent2="accent2" accent3="accent3" accent4="accent4" accent5="accent5" accent6="accent6" hlink="hlink" folHlink="folHlink"/>
    </a:extraClrScheme>
    <a:extraClrScheme>
      <a:clrScheme name="演示稿（水平） 5">
        <a:dk1>
          <a:srgbClr val="CC6600"/>
        </a:dk1>
        <a:lt1>
          <a:srgbClr val="FFFFFF"/>
        </a:lt1>
        <a:dk2>
          <a:srgbClr val="4A553B"/>
        </a:dk2>
        <a:lt2>
          <a:srgbClr val="FFBF1F"/>
        </a:lt2>
        <a:accent1>
          <a:srgbClr val="FFCC00"/>
        </a:accent1>
        <a:accent2>
          <a:srgbClr val="CC9900"/>
        </a:accent2>
        <a:accent3>
          <a:srgbClr val="B1B4AF"/>
        </a:accent3>
        <a:accent4>
          <a:srgbClr val="DADADA"/>
        </a:accent4>
        <a:accent5>
          <a:srgbClr val="FFE2AA"/>
        </a:accent5>
        <a:accent6>
          <a:srgbClr val="B98A00"/>
        </a:accent6>
        <a:hlink>
          <a:srgbClr val="669900"/>
        </a:hlink>
        <a:folHlink>
          <a:srgbClr val="A3A274"/>
        </a:folHlink>
      </a:clrScheme>
      <a:clrMap bg1="dk2" tx1="lt1" bg2="dk1" tx2="lt2" accent1="accent1" accent2="accent2" accent3="accent3" accent4="accent4" accent5="accent5" accent6="accent6" hlink="hlink" folHlink="folHlink"/>
    </a:extraClrScheme>
    <a:extraClrScheme>
      <a:clrScheme name="演示稿（水平） 6">
        <a:dk1>
          <a:srgbClr val="000000"/>
        </a:dk1>
        <a:lt1>
          <a:srgbClr val="FFFFFF"/>
        </a:lt1>
        <a:dk2>
          <a:srgbClr val="666699"/>
        </a:dk2>
        <a:lt2>
          <a:srgbClr val="FFCC00"/>
        </a:lt2>
        <a:accent1>
          <a:srgbClr val="FF9900"/>
        </a:accent1>
        <a:accent2>
          <a:srgbClr val="FF0000"/>
        </a:accent2>
        <a:accent3>
          <a:srgbClr val="FFFFFF"/>
        </a:accent3>
        <a:accent4>
          <a:srgbClr val="000000"/>
        </a:accent4>
        <a:accent5>
          <a:srgbClr val="FFCAAA"/>
        </a:accent5>
        <a:accent6>
          <a:srgbClr val="E700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
      <a:clrScheme name="演示稿（水平） 7">
        <a:dk1>
          <a:srgbClr val="000000"/>
        </a:dk1>
        <a:lt1>
          <a:srgbClr val="FFFFFF"/>
        </a:lt1>
        <a:dk2>
          <a:srgbClr val="CC3300"/>
        </a:dk2>
        <a:lt2>
          <a:srgbClr val="663300"/>
        </a:lt2>
        <a:accent1>
          <a:srgbClr val="FFCC00"/>
        </a:accent1>
        <a:accent2>
          <a:srgbClr val="CC6600"/>
        </a:accent2>
        <a:accent3>
          <a:srgbClr val="FFFFFF"/>
        </a:accent3>
        <a:accent4>
          <a:srgbClr val="000000"/>
        </a:accent4>
        <a:accent5>
          <a:srgbClr val="FFE2AA"/>
        </a:accent5>
        <a:accent6>
          <a:srgbClr val="B95C00"/>
        </a:accent6>
        <a:hlink>
          <a:srgbClr val="CC9900"/>
        </a:hlink>
        <a:folHlink>
          <a:srgbClr val="996633"/>
        </a:folHlink>
      </a:clrScheme>
      <a:clrMap bg1="lt1" tx1="dk1" bg2="lt2" tx2="dk2" accent1="accent1" accent2="accent2" accent3="accent3" accent4="accent4" accent5="accent5" accent6="accent6" hlink="hlink" folHlink="folHlink"/>
    </a:extraClrScheme>
    <a:extraClrScheme>
      <a:clrScheme name="演示稿（水平） 8">
        <a:dk1>
          <a:srgbClr val="000000"/>
        </a:dk1>
        <a:lt1>
          <a:srgbClr val="FFFFFF"/>
        </a:lt1>
        <a:dk2>
          <a:srgbClr val="999900"/>
        </a:dk2>
        <a:lt2>
          <a:srgbClr val="666600"/>
        </a:lt2>
        <a:accent1>
          <a:srgbClr val="99CC00"/>
        </a:accent1>
        <a:accent2>
          <a:srgbClr val="CCCC66"/>
        </a:accent2>
        <a:accent3>
          <a:srgbClr val="FFFFFF"/>
        </a:accent3>
        <a:accent4>
          <a:srgbClr val="000000"/>
        </a:accent4>
        <a:accent5>
          <a:srgbClr val="CAE2AA"/>
        </a:accent5>
        <a:accent6>
          <a:srgbClr val="B9B95C"/>
        </a:accent6>
        <a:hlink>
          <a:srgbClr val="FFCC00"/>
        </a:hlink>
        <a:folHlink>
          <a:srgbClr val="CC9900"/>
        </a:folHlink>
      </a:clrScheme>
      <a:clrMap bg1="lt1" tx1="dk1" bg2="lt2" tx2="dk2" accent1="accent1" accent2="accent2" accent3="accent3" accent4="accent4" accent5="accent5" accent6="accent6" hlink="hlink" folHlink="folHlink"/>
    </a:extraClrScheme>
    <a:extraClrScheme>
      <a:clrScheme name="演示稿（水平） 9">
        <a:dk1>
          <a:srgbClr val="000000"/>
        </a:dk1>
        <a:lt1>
          <a:srgbClr val="FFFFFF"/>
        </a:lt1>
        <a:dk2>
          <a:srgbClr val="666699"/>
        </a:dk2>
        <a:lt2>
          <a:srgbClr val="FFCC00"/>
        </a:lt2>
        <a:accent1>
          <a:srgbClr val="FF9900"/>
        </a:accent1>
        <a:accent2>
          <a:srgbClr val="FF9900"/>
        </a:accent2>
        <a:accent3>
          <a:srgbClr val="FFFFFF"/>
        </a:accent3>
        <a:accent4>
          <a:srgbClr val="000000"/>
        </a:accent4>
        <a:accent5>
          <a:srgbClr val="FFCAAA"/>
        </a:accent5>
        <a:accent6>
          <a:srgbClr val="E78A00"/>
        </a:accent6>
        <a:hlink>
          <a:srgbClr val="666699"/>
        </a:hlink>
        <a:folHlink>
          <a:srgbClr val="999966"/>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主题​​">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CN(myzh)Icon</Template>
  <TotalTime>2</TotalTime>
  <Words>2096</Words>
  <Application>Microsoft Office PowerPoint</Application>
  <PresentationFormat>A4 纸张(210x297 毫米)</PresentationFormat>
  <Paragraphs>509</Paragraphs>
  <Slides>31</Slides>
  <Notes>20</Notes>
  <HiddenSlides>8</HiddenSlides>
  <MMClips>0</MMClips>
  <ScaleCrop>false</ScaleCrop>
  <HeadingPairs>
    <vt:vector size="6" baseType="variant">
      <vt:variant>
        <vt:lpstr>已用的字体</vt:lpstr>
      </vt:variant>
      <vt:variant>
        <vt:i4>5</vt:i4>
      </vt:variant>
      <vt:variant>
        <vt:lpstr>主题</vt:lpstr>
      </vt:variant>
      <vt:variant>
        <vt:i4>1</vt:i4>
      </vt:variant>
      <vt:variant>
        <vt:lpstr>幻灯片标题</vt:lpstr>
      </vt:variant>
      <vt:variant>
        <vt:i4>31</vt:i4>
      </vt:variant>
    </vt:vector>
  </HeadingPairs>
  <TitlesOfParts>
    <vt:vector size="37" baseType="lpstr">
      <vt:lpstr>黑体</vt:lpstr>
      <vt:lpstr>SimSun</vt:lpstr>
      <vt:lpstr>Arial</vt:lpstr>
      <vt:lpstr>Times New Roman</vt:lpstr>
      <vt:lpstr>Wingdings</vt:lpstr>
      <vt:lpstr>CN(myzh)Icon</vt:lpstr>
      <vt:lpstr>第 3 章  数据链路层</vt:lpstr>
      <vt:lpstr>数据链路层的简单模型</vt:lpstr>
      <vt:lpstr>数据链路层传送的是帧</vt:lpstr>
      <vt:lpstr>数据链路层像个数字管道 </vt:lpstr>
      <vt:lpstr>链路和数据链路</vt:lpstr>
      <vt:lpstr>数据链路层传送的是帧</vt:lpstr>
      <vt:lpstr>MAC层的硬件地址</vt:lpstr>
      <vt:lpstr>MAC地址实例</vt:lpstr>
      <vt:lpstr>1.  MAC 层的硬件地址 </vt:lpstr>
      <vt:lpstr>48 位的 MAC 地址</vt:lpstr>
      <vt:lpstr>48 位的 MAC 地址</vt:lpstr>
      <vt:lpstr>单站地址，组地址，广播地址</vt:lpstr>
      <vt:lpstr>全球管理与本地管理</vt:lpstr>
      <vt:lpstr>MAC地址实例</vt:lpstr>
      <vt:lpstr>适配器检查 MAC 地址 </vt:lpstr>
      <vt:lpstr>适配器检查 MAC 地址 </vt:lpstr>
      <vt:lpstr>IP 地址与硬件地址</vt:lpstr>
      <vt:lpstr>为什么不直接使用硬件地址进行通信？</vt:lpstr>
      <vt:lpstr>MAC地址，IP地址，域名都能唯一标识一台主机，为什么需要三套？</vt:lpstr>
      <vt:lpstr>不直接使用硬件地址进行通信？ </vt:lpstr>
      <vt:lpstr>4.2.3  IP 地址与硬件地址</vt:lpstr>
      <vt:lpstr>4.2.3  IP 地址与硬件地址</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主机 H1 与 H2 通信中使用的 IP地址 与 硬件地址 HA</vt:lpstr>
    </vt:vector>
  </TitlesOfParts>
  <Company>920</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第 2 章  物理层</dc:title>
  <dc:creator>920</dc:creator>
  <cp:lastModifiedBy>SU</cp:lastModifiedBy>
  <cp:revision>71</cp:revision>
  <dcterms:created xsi:type="dcterms:W3CDTF">2021-01-06T12:33:42Z</dcterms:created>
  <dcterms:modified xsi:type="dcterms:W3CDTF">2022-06-09T14:43:52Z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TC060874522052</vt:lpwstr>
  </property>
  <property fmtid="{D5CDD505-2E9C-101B-9397-08002B2CF9AE}" pid="3" name="KSOProductBuildVer">
    <vt:lpwstr>1033-1.2.1.1575</vt:lpwstr>
  </property>
</Properties>
</file>