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5"/>
  </p:notesMasterIdLst>
  <p:handoutMasterIdLst>
    <p:handoutMasterId r:id="rId36"/>
  </p:handoutMasterIdLst>
  <p:sldIdLst>
    <p:sldId id="256" r:id="rId2"/>
    <p:sldId id="432" r:id="rId3"/>
    <p:sldId id="266" r:id="rId4"/>
    <p:sldId id="267" r:id="rId5"/>
    <p:sldId id="268" r:id="rId6"/>
    <p:sldId id="435" r:id="rId7"/>
    <p:sldId id="269" r:id="rId8"/>
    <p:sldId id="270" r:id="rId9"/>
    <p:sldId id="271" r:id="rId10"/>
    <p:sldId id="272" r:id="rId11"/>
    <p:sldId id="528" r:id="rId12"/>
    <p:sldId id="273" r:id="rId13"/>
    <p:sldId id="275" r:id="rId14"/>
    <p:sldId id="276" r:id="rId15"/>
    <p:sldId id="278" r:id="rId16"/>
    <p:sldId id="279" r:id="rId17"/>
    <p:sldId id="438" r:id="rId18"/>
    <p:sldId id="592" r:id="rId19"/>
    <p:sldId id="437" r:id="rId20"/>
    <p:sldId id="282" r:id="rId21"/>
    <p:sldId id="283" r:id="rId22"/>
    <p:sldId id="284" r:id="rId23"/>
    <p:sldId id="285" r:id="rId24"/>
    <p:sldId id="286" r:id="rId25"/>
    <p:sldId id="287" r:id="rId26"/>
    <p:sldId id="288" r:id="rId27"/>
    <p:sldId id="289" r:id="rId28"/>
    <p:sldId id="290" r:id="rId29"/>
    <p:sldId id="291" r:id="rId30"/>
    <p:sldId id="531" r:id="rId31"/>
    <p:sldId id="532" r:id="rId32"/>
    <p:sldId id="439" r:id="rId33"/>
    <p:sldId id="533" r:id="rId34"/>
  </p:sldIdLst>
  <p:sldSz cx="9906000" cy="6858000" type="A4"/>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9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9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9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9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90204" pitchFamily="34" charset="0"/>
        <a:ea typeface="+mn-ea"/>
        <a:cs typeface="+mn-cs"/>
      </a:defRPr>
    </a:lvl5pPr>
    <a:lvl6pPr marL="2286000" algn="l" defTabSz="914400" rtl="0" eaLnBrk="1" latinLnBrk="0" hangingPunct="1">
      <a:defRPr kern="1200">
        <a:solidFill>
          <a:schemeClr val="tx1"/>
        </a:solidFill>
        <a:latin typeface="Arial" panose="020B0604020202090204" pitchFamily="34" charset="0"/>
        <a:ea typeface="+mn-ea"/>
        <a:cs typeface="+mn-cs"/>
      </a:defRPr>
    </a:lvl6pPr>
    <a:lvl7pPr marL="2743200" algn="l" defTabSz="914400" rtl="0" eaLnBrk="1" latinLnBrk="0" hangingPunct="1">
      <a:defRPr kern="1200">
        <a:solidFill>
          <a:schemeClr val="tx1"/>
        </a:solidFill>
        <a:latin typeface="Arial" panose="020B0604020202090204" pitchFamily="34" charset="0"/>
        <a:ea typeface="+mn-ea"/>
        <a:cs typeface="+mn-cs"/>
      </a:defRPr>
    </a:lvl7pPr>
    <a:lvl8pPr marL="3200400" algn="l" defTabSz="914400" rtl="0" eaLnBrk="1" latinLnBrk="0" hangingPunct="1">
      <a:defRPr kern="1200">
        <a:solidFill>
          <a:schemeClr val="tx1"/>
        </a:solidFill>
        <a:latin typeface="Arial" panose="020B0604020202090204" pitchFamily="34" charset="0"/>
        <a:ea typeface="+mn-ea"/>
        <a:cs typeface="+mn-cs"/>
      </a:defRPr>
    </a:lvl8pPr>
    <a:lvl9pPr marL="3657600" algn="l" defTabSz="914400" rtl="0" eaLnBrk="1" latinLnBrk="0" hangingPunct="1">
      <a:defRPr kern="1200">
        <a:solidFill>
          <a:schemeClr val="tx1"/>
        </a:solidFill>
        <a:latin typeface="Arial" panose="020B060402020209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3399"/>
    <a:srgbClr val="000099"/>
    <a:srgbClr val="000066"/>
    <a:srgbClr val="FFFF66"/>
    <a:srgbClr val="66FF66"/>
    <a:srgbClr val="00FF00"/>
    <a:srgbClr val="0000CC"/>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1" autoAdjust="0"/>
    <p:restoredTop sz="71963" autoAdjust="0"/>
  </p:normalViewPr>
  <p:slideViewPr>
    <p:cSldViewPr>
      <p:cViewPr varScale="1">
        <p:scale>
          <a:sx n="56" d="100"/>
          <a:sy n="56" d="100"/>
        </p:scale>
        <p:origin x="1392" y="4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56" d="100"/>
          <a:sy n="56" d="100"/>
        </p:scale>
        <p:origin x="-1830" y="-96"/>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200">
                <a:latin typeface="SimSun" pitchFamily="2" charset="-122"/>
              </a:defRPr>
            </a:lvl1pPr>
          </a:lstStyle>
          <a:p>
            <a:endParaRPr lang="zh-CN" altLang="en-US"/>
          </a:p>
        </p:txBody>
      </p:sp>
      <p:sp>
        <p:nvSpPr>
          <p:cNvPr id="25603" name="Rectangle 3"/>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200">
                <a:latin typeface="SimSun" pitchFamily="2" charset="-122"/>
              </a:defRPr>
            </a:lvl1pPr>
          </a:lstStyle>
          <a:p>
            <a:endParaRPr lang="en-US" altLang="zh-CN"/>
          </a:p>
        </p:txBody>
      </p:sp>
      <p:sp>
        <p:nvSpPr>
          <p:cNvPr id="25604" name="Rectangle 4"/>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eaLnBrk="1" hangingPunct="1">
              <a:defRPr sz="1200">
                <a:latin typeface="SimSun" pitchFamily="2" charset="-122"/>
              </a:defRPr>
            </a:lvl1pPr>
          </a:lstStyle>
          <a:p>
            <a:endParaRPr lang="en-US" altLang="zh-CN"/>
          </a:p>
        </p:txBody>
      </p:sp>
      <p:sp>
        <p:nvSpPr>
          <p:cNvPr id="25605" name="Rectangle 5"/>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eaLnBrk="1" hangingPunct="1">
              <a:defRPr sz="1200">
                <a:latin typeface="SimSun" pitchFamily="2" charset="-122"/>
              </a:defRPr>
            </a:lvl1pPr>
          </a:lstStyle>
          <a:p>
            <a:fld id="{E4C64EE1-592A-45A9-9E8D-8A110C604C90}" type="slidenum">
              <a:rPr lang="zh-CN" altLang="en-US"/>
              <a:t>‹#›</a:t>
            </a:fld>
            <a:endParaRPr lang="en-US" altLang="zh-CN"/>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200">
                <a:latin typeface="SimSun" pitchFamily="2" charset="-122"/>
              </a:defRPr>
            </a:lvl1pPr>
          </a:lstStyle>
          <a:p>
            <a:endParaRPr lang="zh-CN" altLang="en-US"/>
          </a:p>
        </p:txBody>
      </p:sp>
      <p:sp>
        <p:nvSpPr>
          <p:cNvPr id="23555"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200">
                <a:latin typeface="SimSun" pitchFamily="2" charset="-122"/>
              </a:defRPr>
            </a:lvl1pPr>
          </a:lstStyle>
          <a:p>
            <a:endParaRPr lang="en-US" altLang="zh-CN"/>
          </a:p>
        </p:txBody>
      </p:sp>
      <p:sp>
        <p:nvSpPr>
          <p:cNvPr id="23556" name="Rectangle 4"/>
          <p:cNvSpPr>
            <a:spLocks noGrp="1" noRot="1" noChangeAspect="1" noChangeArrowheads="1" noTextEdit="1"/>
          </p:cNvSpPr>
          <p:nvPr>
            <p:ph type="sldImg" idx="2"/>
          </p:nvPr>
        </p:nvSpPr>
        <p:spPr bwMode="auto">
          <a:xfrm>
            <a:off x="987425" y="696913"/>
            <a:ext cx="5035550" cy="3486150"/>
          </a:xfrm>
          <a:prstGeom prst="rect">
            <a:avLst/>
          </a:prstGeom>
          <a:noFill/>
          <a:ln w="9525">
            <a:solidFill>
              <a:srgbClr val="000000"/>
            </a:solidFill>
            <a:miter lim="800000"/>
          </a:ln>
          <a:effectLst/>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7"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lvl="0"/>
            <a:r>
              <a:rPr lang="zh-CN" altLang="en-US"/>
              <a:t>单击此处编辑母版文本样式</a:t>
            </a:r>
            <a:endParaRPr lang="en-US" altLang="zh-CN"/>
          </a:p>
          <a:p>
            <a:pPr lvl="1"/>
            <a:r>
              <a:rPr lang="en-US" altLang="zh-CN"/>
              <a:t>5656</a:t>
            </a:r>
          </a:p>
          <a:p>
            <a:pPr lvl="2"/>
            <a:r>
              <a:rPr lang="zh-CN" altLang="en-US"/>
              <a:t>第三级</a:t>
            </a:r>
            <a:endParaRPr lang="en-US" altLang="zh-CN"/>
          </a:p>
          <a:p>
            <a:pPr lvl="3"/>
            <a:r>
              <a:rPr lang="zh-CN" altLang="en-US"/>
              <a:t>第四级</a:t>
            </a:r>
            <a:endParaRPr lang="en-US" altLang="zh-CN"/>
          </a:p>
          <a:p>
            <a:pPr lvl="4"/>
            <a:r>
              <a:rPr lang="zh-CN" altLang="en-US"/>
              <a:t>第五级</a:t>
            </a:r>
            <a:endParaRPr lang="en-US" altLang="zh-CN"/>
          </a:p>
        </p:txBody>
      </p:sp>
      <p:sp>
        <p:nvSpPr>
          <p:cNvPr id="23558"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eaLnBrk="1" hangingPunct="1">
              <a:defRPr sz="1200">
                <a:latin typeface="SimSun" pitchFamily="2" charset="-122"/>
              </a:defRPr>
            </a:lvl1pPr>
          </a:lstStyle>
          <a:p>
            <a:endParaRPr lang="en-US" altLang="zh-CN"/>
          </a:p>
        </p:txBody>
      </p:sp>
      <p:sp>
        <p:nvSpPr>
          <p:cNvPr id="23559"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eaLnBrk="1" hangingPunct="1">
              <a:defRPr sz="1200">
                <a:latin typeface="SimSun" pitchFamily="2" charset="-122"/>
              </a:defRPr>
            </a:lvl1pPr>
          </a:lstStyle>
          <a:p>
            <a:fld id="{8DA2099C-E03D-4BEA-80BD-EC59252D8E32}" type="slidenum">
              <a:rPr lang="zh-CN" altLang="en-US"/>
              <a:t>‹#›</a:t>
            </a:fld>
            <a:endParaRPr lang="en-US" altLang="zh-CN"/>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SimSun" pitchFamily="2" charset="-122"/>
        <a:ea typeface="SimSun" pitchFamily="2" charset="-122"/>
        <a:cs typeface="+mn-cs"/>
      </a:defRPr>
    </a:lvl1pPr>
    <a:lvl2pPr marL="457200" algn="l" rtl="0" fontAlgn="base">
      <a:spcBef>
        <a:spcPct val="30000"/>
      </a:spcBef>
      <a:spcAft>
        <a:spcPct val="0"/>
      </a:spcAft>
      <a:defRPr sz="1200" kern="1200">
        <a:solidFill>
          <a:schemeClr val="tx1"/>
        </a:solidFill>
        <a:latin typeface="SimSun" pitchFamily="2" charset="-122"/>
        <a:ea typeface="SimSun" pitchFamily="2" charset="-122"/>
        <a:cs typeface="+mn-cs"/>
      </a:defRPr>
    </a:lvl2pPr>
    <a:lvl3pPr marL="914400" algn="l" rtl="0" fontAlgn="base">
      <a:spcBef>
        <a:spcPct val="30000"/>
      </a:spcBef>
      <a:spcAft>
        <a:spcPct val="0"/>
      </a:spcAft>
      <a:defRPr sz="1200" kern="1200">
        <a:solidFill>
          <a:schemeClr val="tx1"/>
        </a:solidFill>
        <a:latin typeface="SimSun" pitchFamily="2" charset="-122"/>
        <a:ea typeface="SimSun" pitchFamily="2" charset="-122"/>
        <a:cs typeface="+mn-cs"/>
      </a:defRPr>
    </a:lvl3pPr>
    <a:lvl4pPr marL="1371600" algn="l" rtl="0" fontAlgn="base">
      <a:spcBef>
        <a:spcPct val="30000"/>
      </a:spcBef>
      <a:spcAft>
        <a:spcPct val="0"/>
      </a:spcAft>
      <a:defRPr sz="1200" kern="1200">
        <a:solidFill>
          <a:schemeClr val="tx1"/>
        </a:solidFill>
        <a:latin typeface="SimSun" pitchFamily="2" charset="-122"/>
        <a:ea typeface="SimSun" pitchFamily="2" charset="-122"/>
        <a:cs typeface="+mn-cs"/>
      </a:defRPr>
    </a:lvl4pPr>
    <a:lvl5pPr marL="1828800" algn="l" rtl="0" fontAlgn="base">
      <a:spcBef>
        <a:spcPct val="30000"/>
      </a:spcBef>
      <a:spcAft>
        <a:spcPct val="0"/>
      </a:spcAft>
      <a:defRPr sz="1200" kern="1200">
        <a:solidFill>
          <a:schemeClr val="tx1"/>
        </a:solidFill>
        <a:latin typeface="SimSun" pitchFamily="2" charset="-122"/>
        <a:ea typeface="SimSun"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396C443-04BC-4639-B5F7-E14A7E3E0041}" type="slidenum">
              <a:rPr lang="zh-CN" altLang="en-US"/>
              <a:t>1</a:t>
            </a:fld>
            <a:endParaRPr lang="en-US" altLang="zh-CN"/>
          </a:p>
        </p:txBody>
      </p:sp>
      <p:sp>
        <p:nvSpPr>
          <p:cNvPr id="24578" name="Rectangle 2"/>
          <p:cNvSpPr>
            <a:spLocks noGrp="1" noRot="1" noChangeAspect="1" noChangeArrowheads="1" noTextEdit="1"/>
          </p:cNvSpPr>
          <p:nvPr>
            <p:ph type="sldImg"/>
          </p:nvPr>
        </p:nvSpPr>
        <p:spPr/>
      </p:sp>
      <p:sp>
        <p:nvSpPr>
          <p:cNvPr id="24579"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744C8782-3716-4943-AC75-F19C86AD589B}" type="slidenum">
              <a:rPr lang="en-US" altLang="zh-CN"/>
              <a:t>12</a:t>
            </a:fld>
            <a:endParaRPr lang="en-US" altLang="zh-CN"/>
          </a:p>
        </p:txBody>
      </p:sp>
      <p:sp>
        <p:nvSpPr>
          <p:cNvPr id="225282" name="Rectangle 2"/>
          <p:cNvSpPr>
            <a:spLocks noGrp="1" noRot="1" noChangeAspect="1" noChangeArrowheads="1" noTextEdit="1"/>
          </p:cNvSpPr>
          <p:nvPr>
            <p:ph type="sldImg"/>
          </p:nvPr>
        </p:nvSpPr>
        <p:spPr/>
      </p:sp>
      <p:sp>
        <p:nvSpPr>
          <p:cNvPr id="22528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BAA8B5D2-9005-4922-8A98-E99E4005537D}" type="slidenum">
              <a:rPr lang="en-US" altLang="zh-CN"/>
              <a:t>13</a:t>
            </a:fld>
            <a:endParaRPr lang="en-US" altLang="zh-CN"/>
          </a:p>
        </p:txBody>
      </p:sp>
      <p:sp>
        <p:nvSpPr>
          <p:cNvPr id="227330" name="Rectangle 2"/>
          <p:cNvSpPr>
            <a:spLocks noGrp="1" noRot="1" noChangeAspect="1" noChangeArrowheads="1" noTextEdit="1"/>
          </p:cNvSpPr>
          <p:nvPr>
            <p:ph type="sldImg"/>
          </p:nvPr>
        </p:nvSpPr>
        <p:spPr/>
      </p:sp>
      <p:sp>
        <p:nvSpPr>
          <p:cNvPr id="22733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285C71B9-B9B7-416C-92EF-9F685DAA2BB6}" type="slidenum">
              <a:rPr lang="en-US" altLang="zh-CN"/>
              <a:t>14</a:t>
            </a:fld>
            <a:endParaRPr lang="en-US" altLang="zh-CN"/>
          </a:p>
        </p:txBody>
      </p:sp>
      <p:sp>
        <p:nvSpPr>
          <p:cNvPr id="228354" name="Rectangle 2"/>
          <p:cNvSpPr>
            <a:spLocks noGrp="1" noRot="1" noChangeAspect="1" noChangeArrowheads="1" noTextEdit="1"/>
          </p:cNvSpPr>
          <p:nvPr>
            <p:ph type="sldImg"/>
          </p:nvPr>
        </p:nvSpPr>
        <p:spPr/>
      </p:sp>
      <p:sp>
        <p:nvSpPr>
          <p:cNvPr id="228355" name="Rectangle 3"/>
          <p:cNvSpPr>
            <a:spLocks noGrp="1" noChangeArrowheads="1"/>
          </p:cNvSpPr>
          <p:nvPr>
            <p:ph type="body" idx="1"/>
          </p:nvPr>
        </p:nvSpPr>
        <p:spPr/>
        <p:txBody>
          <a:bodyPr/>
          <a:lstStyle/>
          <a:p>
            <a:r>
              <a:rPr lang="zh-CN" altLang="en-US" dirty="0">
                <a:sym typeface="+mn-ea"/>
              </a:rPr>
              <a:t>用二进制的模 </a:t>
            </a:r>
            <a:r>
              <a:rPr lang="en-US" altLang="zh-CN" dirty="0">
                <a:sym typeface="+mn-ea"/>
              </a:rPr>
              <a:t>2 </a:t>
            </a:r>
            <a:r>
              <a:rPr lang="zh-CN" altLang="en-US" dirty="0">
                <a:sym typeface="+mn-ea"/>
              </a:rPr>
              <a:t>运算进行 </a:t>
            </a:r>
            <a:r>
              <a:rPr lang="en-US" altLang="zh-CN" dirty="0">
                <a:sym typeface="+mn-ea"/>
              </a:rPr>
              <a:t>2</a:t>
            </a:r>
            <a:r>
              <a:rPr lang="en-US" altLang="zh-CN" i="1" baseline="30000" dirty="0">
                <a:sym typeface="+mn-ea"/>
              </a:rPr>
              <a:t>n </a:t>
            </a:r>
            <a:r>
              <a:rPr lang="zh-CN" altLang="en-US" dirty="0">
                <a:sym typeface="+mn-ea"/>
              </a:rPr>
              <a:t>乘 </a:t>
            </a:r>
            <a:r>
              <a:rPr lang="en-US" altLang="zh-CN" i="1" dirty="0">
                <a:sym typeface="+mn-ea"/>
              </a:rPr>
              <a:t>M </a:t>
            </a:r>
            <a:r>
              <a:rPr lang="zh-CN" altLang="en-US" dirty="0">
                <a:sym typeface="+mn-ea"/>
              </a:rPr>
              <a:t>的运算，这相当于在 </a:t>
            </a:r>
            <a:r>
              <a:rPr lang="en-US" altLang="zh-CN" i="1" dirty="0">
                <a:sym typeface="+mn-ea"/>
              </a:rPr>
              <a:t>M </a:t>
            </a:r>
            <a:r>
              <a:rPr lang="zh-CN" altLang="en-US" dirty="0">
                <a:sym typeface="+mn-ea"/>
              </a:rPr>
              <a:t>后面添加 </a:t>
            </a:r>
            <a:r>
              <a:rPr lang="en-US" altLang="zh-CN" i="1" dirty="0">
                <a:sym typeface="+mn-ea"/>
              </a:rPr>
              <a:t>n </a:t>
            </a:r>
            <a:r>
              <a:rPr lang="zh-CN" altLang="en-US" dirty="0">
                <a:sym typeface="+mn-ea"/>
              </a:rPr>
              <a:t>个 </a:t>
            </a:r>
            <a:r>
              <a:rPr lang="en-US" altLang="zh-CN" dirty="0">
                <a:sym typeface="+mn-ea"/>
              </a:rPr>
              <a:t>0</a:t>
            </a:r>
            <a:r>
              <a:rPr lang="zh-CN" altLang="en-US" dirty="0">
                <a:sym typeface="+mn-ea"/>
              </a:rPr>
              <a:t>。</a:t>
            </a:r>
            <a:endParaRPr lang="zh-CN" altLang="en-US" dirty="0"/>
          </a:p>
          <a:p>
            <a:r>
              <a:rPr lang="zh-CN" altLang="en-US" dirty="0">
                <a:sym typeface="+mn-ea"/>
              </a:rPr>
              <a:t>得到的 </a:t>
            </a:r>
            <a:r>
              <a:rPr lang="en-US" altLang="zh-CN" dirty="0">
                <a:sym typeface="+mn-ea"/>
              </a:rPr>
              <a:t>(</a:t>
            </a:r>
            <a:r>
              <a:rPr lang="en-US" altLang="zh-CN" i="1" dirty="0">
                <a:sym typeface="+mn-ea"/>
              </a:rPr>
              <a:t>k</a:t>
            </a:r>
            <a:r>
              <a:rPr lang="en-US" altLang="zh-CN" dirty="0">
                <a:sym typeface="+mn-ea"/>
              </a:rPr>
              <a:t> + </a:t>
            </a:r>
            <a:r>
              <a:rPr lang="en-US" altLang="zh-CN" i="1" dirty="0">
                <a:sym typeface="+mn-ea"/>
              </a:rPr>
              <a:t>n</a:t>
            </a:r>
            <a:r>
              <a:rPr lang="en-US" altLang="zh-CN" dirty="0">
                <a:sym typeface="+mn-ea"/>
              </a:rPr>
              <a:t>) </a:t>
            </a:r>
            <a:r>
              <a:rPr lang="zh-CN" altLang="en-US" dirty="0">
                <a:sym typeface="+mn-ea"/>
              </a:rPr>
              <a:t>位的数除以事先选定好的长度为 </a:t>
            </a:r>
            <a:r>
              <a:rPr lang="en-US" altLang="zh-CN" dirty="0">
                <a:sym typeface="+mn-ea"/>
              </a:rPr>
              <a:t>(</a:t>
            </a:r>
            <a:r>
              <a:rPr lang="en-US" altLang="zh-CN" i="1" dirty="0">
                <a:sym typeface="+mn-ea"/>
              </a:rPr>
              <a:t>n</a:t>
            </a:r>
            <a:r>
              <a:rPr lang="en-US" altLang="zh-CN" dirty="0">
                <a:sym typeface="+mn-ea"/>
              </a:rPr>
              <a:t> + 1) </a:t>
            </a:r>
            <a:r>
              <a:rPr lang="zh-CN" altLang="en-US" dirty="0">
                <a:sym typeface="+mn-ea"/>
              </a:rPr>
              <a:t>位的</a:t>
            </a:r>
            <a:r>
              <a:rPr lang="zh-CN" altLang="en-US" dirty="0">
                <a:solidFill>
                  <a:srgbClr val="FF0000"/>
                </a:solidFill>
                <a:sym typeface="+mn-ea"/>
              </a:rPr>
              <a:t>除数</a:t>
            </a:r>
            <a:r>
              <a:rPr lang="zh-CN" altLang="en-US" dirty="0">
                <a:sym typeface="+mn-ea"/>
              </a:rPr>
              <a:t> </a:t>
            </a:r>
            <a:r>
              <a:rPr lang="en-US" altLang="zh-CN" i="1" dirty="0">
                <a:sym typeface="+mn-ea"/>
              </a:rPr>
              <a:t>P</a:t>
            </a:r>
            <a:r>
              <a:rPr lang="zh-CN" altLang="en-US" dirty="0">
                <a:sym typeface="+mn-ea"/>
              </a:rPr>
              <a:t>，得出</a:t>
            </a:r>
            <a:r>
              <a:rPr lang="zh-CN" altLang="en-US" dirty="0">
                <a:solidFill>
                  <a:srgbClr val="FF0000"/>
                </a:solidFill>
                <a:sym typeface="+mn-ea"/>
              </a:rPr>
              <a:t>商</a:t>
            </a:r>
            <a:r>
              <a:rPr lang="zh-CN" altLang="en-US" dirty="0">
                <a:sym typeface="+mn-ea"/>
              </a:rPr>
              <a:t>是 </a:t>
            </a:r>
            <a:r>
              <a:rPr lang="en-US" altLang="zh-CN" i="1" dirty="0">
                <a:sym typeface="+mn-ea"/>
              </a:rPr>
              <a:t>Q </a:t>
            </a:r>
            <a:r>
              <a:rPr lang="zh-CN" altLang="en-US" dirty="0">
                <a:sym typeface="+mn-ea"/>
              </a:rPr>
              <a:t>而</a:t>
            </a:r>
            <a:r>
              <a:rPr lang="zh-CN" altLang="en-US" dirty="0">
                <a:solidFill>
                  <a:srgbClr val="FF0000"/>
                </a:solidFill>
                <a:sym typeface="+mn-ea"/>
              </a:rPr>
              <a:t>余数</a:t>
            </a:r>
            <a:r>
              <a:rPr lang="zh-CN" altLang="en-US" dirty="0">
                <a:sym typeface="+mn-ea"/>
              </a:rPr>
              <a:t>是 </a:t>
            </a:r>
            <a:r>
              <a:rPr lang="en-US" altLang="zh-CN" i="1" dirty="0">
                <a:sym typeface="+mn-ea"/>
              </a:rPr>
              <a:t>R</a:t>
            </a:r>
            <a:r>
              <a:rPr lang="zh-CN" altLang="en-US" dirty="0">
                <a:sym typeface="+mn-ea"/>
              </a:rPr>
              <a:t>，余数 </a:t>
            </a:r>
            <a:r>
              <a:rPr lang="en-US" altLang="zh-CN" i="1" dirty="0">
                <a:sym typeface="+mn-ea"/>
              </a:rPr>
              <a:t>R </a:t>
            </a:r>
            <a:r>
              <a:rPr lang="zh-CN" altLang="en-US" dirty="0">
                <a:sym typeface="+mn-ea"/>
              </a:rPr>
              <a:t>比除数 </a:t>
            </a:r>
            <a:r>
              <a:rPr lang="en-US" altLang="zh-CN" i="1" dirty="0">
                <a:sym typeface="+mn-ea"/>
              </a:rPr>
              <a:t>P </a:t>
            </a:r>
            <a:r>
              <a:rPr lang="zh-CN" altLang="en-US" dirty="0">
                <a:sym typeface="+mn-ea"/>
              </a:rPr>
              <a:t>少 </a:t>
            </a:r>
            <a:r>
              <a:rPr lang="en-US" altLang="zh-CN" dirty="0">
                <a:sym typeface="+mn-ea"/>
              </a:rPr>
              <a:t>1 </a:t>
            </a:r>
            <a:r>
              <a:rPr lang="zh-CN" altLang="en-US" dirty="0">
                <a:sym typeface="+mn-ea"/>
              </a:rPr>
              <a:t>位，即 </a:t>
            </a:r>
            <a:r>
              <a:rPr lang="en-US" altLang="zh-CN" i="1" dirty="0">
                <a:sym typeface="+mn-ea"/>
              </a:rPr>
              <a:t>R </a:t>
            </a:r>
            <a:r>
              <a:rPr lang="zh-CN" altLang="en-US" dirty="0">
                <a:sym typeface="+mn-ea"/>
              </a:rPr>
              <a:t>是 </a:t>
            </a:r>
            <a:r>
              <a:rPr lang="en-US" altLang="zh-CN" i="1" dirty="0">
                <a:sym typeface="+mn-ea"/>
              </a:rPr>
              <a:t>n</a:t>
            </a:r>
            <a:r>
              <a:rPr lang="en-US" altLang="zh-CN" dirty="0">
                <a:sym typeface="+mn-ea"/>
              </a:rPr>
              <a:t> </a:t>
            </a:r>
            <a:r>
              <a:rPr lang="zh-CN" altLang="en-US" dirty="0">
                <a:sym typeface="+mn-ea"/>
              </a:rPr>
              <a:t>位。 </a:t>
            </a:r>
            <a:endParaRPr lang="en-US" altLang="zh-CN" dirty="0"/>
          </a:p>
          <a:p>
            <a:r>
              <a:rPr lang="zh-CN" altLang="en-US" dirty="0">
                <a:sym typeface="+mn-ea"/>
              </a:rPr>
              <a:t>将</a:t>
            </a:r>
            <a:r>
              <a:rPr lang="zh-CN" altLang="zh-CN" dirty="0">
                <a:sym typeface="+mn-ea"/>
              </a:rPr>
              <a:t>余数</a:t>
            </a:r>
            <a:r>
              <a:rPr lang="en-US" altLang="zh-CN" dirty="0">
                <a:sym typeface="+mn-ea"/>
              </a:rPr>
              <a:t> </a:t>
            </a:r>
            <a:r>
              <a:rPr lang="en-US" altLang="zh-CN" i="1" dirty="0">
                <a:sym typeface="+mn-ea"/>
              </a:rPr>
              <a:t>R </a:t>
            </a:r>
            <a:r>
              <a:rPr lang="zh-CN" altLang="zh-CN" dirty="0">
                <a:sym typeface="+mn-ea"/>
              </a:rPr>
              <a:t>作为冗余码拼接在数据</a:t>
            </a:r>
            <a:r>
              <a:rPr lang="en-US" altLang="zh-CN" dirty="0">
                <a:sym typeface="+mn-ea"/>
              </a:rPr>
              <a:t> </a:t>
            </a:r>
            <a:r>
              <a:rPr lang="en-US" altLang="zh-CN" i="1" dirty="0">
                <a:sym typeface="+mn-ea"/>
              </a:rPr>
              <a:t>M </a:t>
            </a:r>
            <a:r>
              <a:rPr lang="zh-CN" altLang="zh-CN" dirty="0">
                <a:sym typeface="+mn-ea"/>
              </a:rPr>
              <a:t>后面发送出去</a:t>
            </a:r>
            <a:r>
              <a:rPr lang="zh-CN" altLang="en-US" dirty="0">
                <a:sym typeface="+mn-ea"/>
              </a:rPr>
              <a:t>。</a:t>
            </a:r>
            <a:endParaRPr lang="zh-CN" altLang="en-US" dirty="0"/>
          </a:p>
          <a:p>
            <a:endParaRPr lang="zh-CN" altLang="zh-CN"/>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B690FEA6-FD87-4628-B0E6-7432726E0B70}" type="slidenum">
              <a:rPr lang="en-US" altLang="zh-CN"/>
              <a:t>15</a:t>
            </a:fld>
            <a:endParaRPr lang="en-US" altLang="zh-CN"/>
          </a:p>
        </p:txBody>
      </p:sp>
      <p:sp>
        <p:nvSpPr>
          <p:cNvPr id="230402" name="Rectangle 2"/>
          <p:cNvSpPr>
            <a:spLocks noGrp="1" noRot="1" noChangeAspect="1" noChangeArrowheads="1" noTextEdit="1"/>
          </p:cNvSpPr>
          <p:nvPr>
            <p:ph type="sldImg"/>
          </p:nvPr>
        </p:nvSpPr>
        <p:spPr/>
      </p:sp>
      <p:sp>
        <p:nvSpPr>
          <p:cNvPr id="23040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7753E3EE-EB70-4640-B185-356CDB3FB609}" type="slidenum">
              <a:rPr lang="en-US" altLang="zh-CN"/>
              <a:t>16</a:t>
            </a:fld>
            <a:endParaRPr lang="en-US" altLang="zh-CN"/>
          </a:p>
        </p:txBody>
      </p:sp>
      <p:sp>
        <p:nvSpPr>
          <p:cNvPr id="231426" name="Rectangle 2"/>
          <p:cNvSpPr>
            <a:spLocks noGrp="1" noRot="1" noChangeAspect="1" noChangeArrowheads="1" noTextEdit="1"/>
          </p:cNvSpPr>
          <p:nvPr>
            <p:ph type="sldImg"/>
          </p:nvPr>
        </p:nvSpPr>
        <p:spPr/>
      </p:sp>
      <p:sp>
        <p:nvSpPr>
          <p:cNvPr id="23142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8B1CFF83-2EF9-483C-A911-D7DE687E2379}" type="slidenum">
              <a:rPr lang="en-US" altLang="zh-CN"/>
              <a:t>18</a:t>
            </a:fld>
            <a:endParaRPr lang="en-US" altLang="zh-CN"/>
          </a:p>
        </p:txBody>
      </p:sp>
      <p:sp>
        <p:nvSpPr>
          <p:cNvPr id="281602" name="Rectangle 2"/>
          <p:cNvSpPr>
            <a:spLocks noGrp="1" noRot="1" noChangeAspect="1" noChangeArrowheads="1" noTextEdit="1"/>
          </p:cNvSpPr>
          <p:nvPr>
            <p:ph type="sldImg"/>
          </p:nvPr>
        </p:nvSpPr>
        <p:spPr/>
      </p:sp>
      <p:sp>
        <p:nvSpPr>
          <p:cNvPr id="28160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9DBA564C-AC6C-42C6-802B-3C5EF338E672}" type="slidenum">
              <a:rPr lang="en-US" altLang="zh-CN"/>
              <a:t>20</a:t>
            </a:fld>
            <a:endParaRPr lang="en-US" altLang="zh-CN"/>
          </a:p>
        </p:txBody>
      </p:sp>
      <p:sp>
        <p:nvSpPr>
          <p:cNvPr id="268290" name="Rectangle 2"/>
          <p:cNvSpPr>
            <a:spLocks noGrp="1" noRot="1" noChangeAspect="1" noChangeArrowheads="1" noTextEdit="1"/>
          </p:cNvSpPr>
          <p:nvPr>
            <p:ph type="sldImg"/>
          </p:nvPr>
        </p:nvSpPr>
        <p:spPr/>
      </p:sp>
      <p:sp>
        <p:nvSpPr>
          <p:cNvPr id="26829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6DDBA34-E3EB-4921-81A7-8B5036FE2CE7}" type="slidenum">
              <a:rPr lang="en-US" altLang="zh-CN"/>
              <a:t>21</a:t>
            </a:fld>
            <a:endParaRPr lang="en-US" altLang="zh-CN"/>
          </a:p>
        </p:txBody>
      </p:sp>
      <p:sp>
        <p:nvSpPr>
          <p:cNvPr id="269314" name="Rectangle 2"/>
          <p:cNvSpPr>
            <a:spLocks noGrp="1" noRot="1" noChangeAspect="1" noChangeArrowheads="1" noTextEdit="1"/>
          </p:cNvSpPr>
          <p:nvPr>
            <p:ph type="sldImg"/>
          </p:nvPr>
        </p:nvSpPr>
        <p:spPr/>
      </p:sp>
      <p:sp>
        <p:nvSpPr>
          <p:cNvPr id="26931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9073F0BE-C178-4662-B691-FBBF9EA529B1}" type="slidenum">
              <a:rPr lang="en-US" altLang="zh-CN"/>
              <a:t>22</a:t>
            </a:fld>
            <a:endParaRPr lang="en-US" altLang="zh-CN"/>
          </a:p>
        </p:txBody>
      </p:sp>
      <p:sp>
        <p:nvSpPr>
          <p:cNvPr id="382978" name="Rectangle 2"/>
          <p:cNvSpPr>
            <a:spLocks noGrp="1" noRot="1" noChangeAspect="1" noChangeArrowheads="1" noTextEdit="1"/>
          </p:cNvSpPr>
          <p:nvPr>
            <p:ph type="sldImg"/>
          </p:nvPr>
        </p:nvSpPr>
        <p:spPr/>
      </p:sp>
      <p:sp>
        <p:nvSpPr>
          <p:cNvPr id="38297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9073F0BE-C178-4662-B691-FBBF9EA529B1}" type="slidenum">
              <a:rPr lang="en-US" altLang="zh-CN"/>
              <a:t>23</a:t>
            </a:fld>
            <a:endParaRPr lang="en-US" altLang="zh-CN"/>
          </a:p>
        </p:txBody>
      </p:sp>
      <p:sp>
        <p:nvSpPr>
          <p:cNvPr id="382978" name="Rectangle 2"/>
          <p:cNvSpPr>
            <a:spLocks noGrp="1" noRot="1" noChangeAspect="1" noChangeArrowheads="1" noTextEdit="1"/>
          </p:cNvSpPr>
          <p:nvPr>
            <p:ph type="sldImg"/>
          </p:nvPr>
        </p:nvSpPr>
        <p:spPr/>
      </p:sp>
      <p:sp>
        <p:nvSpPr>
          <p:cNvPr id="38297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DBFE9EE-CEC3-4872-A28F-42834A86EDCB}" type="slidenum">
              <a:rPr lang="en-US" altLang="zh-CN"/>
              <a:t>3</a:t>
            </a:fld>
            <a:endParaRPr lang="en-US" altLang="zh-CN"/>
          </a:p>
        </p:txBody>
      </p:sp>
      <p:sp>
        <p:nvSpPr>
          <p:cNvPr id="208898" name="Rectangle 2"/>
          <p:cNvSpPr>
            <a:spLocks noGrp="1" noRot="1" noChangeAspect="1" noChangeArrowheads="1" noTextEdit="1"/>
          </p:cNvSpPr>
          <p:nvPr>
            <p:ph type="sldImg"/>
          </p:nvPr>
        </p:nvSpPr>
        <p:spPr/>
      </p:sp>
      <p:sp>
        <p:nvSpPr>
          <p:cNvPr id="20889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FAEDDC99-6124-4174-A067-D83ACE86F7BF}" type="slidenum">
              <a:rPr lang="en-US" altLang="zh-CN"/>
              <a:t>24</a:t>
            </a:fld>
            <a:endParaRPr lang="en-US" altLang="zh-CN"/>
          </a:p>
        </p:txBody>
      </p:sp>
      <p:sp>
        <p:nvSpPr>
          <p:cNvPr id="384002" name="Rectangle 2"/>
          <p:cNvSpPr>
            <a:spLocks noGrp="1" noRot="1" noChangeAspect="1" noChangeArrowheads="1" noTextEdit="1"/>
          </p:cNvSpPr>
          <p:nvPr>
            <p:ph type="sldImg"/>
          </p:nvPr>
        </p:nvSpPr>
        <p:spPr/>
      </p:sp>
      <p:sp>
        <p:nvSpPr>
          <p:cNvPr id="38400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75962793-8C13-4F0D-A8E0-D9C36FB1495E}" type="slidenum">
              <a:rPr lang="en-US" altLang="zh-CN"/>
              <a:t>25</a:t>
            </a:fld>
            <a:endParaRPr lang="en-US" altLang="zh-CN"/>
          </a:p>
        </p:txBody>
      </p:sp>
      <p:sp>
        <p:nvSpPr>
          <p:cNvPr id="270338" name="Rectangle 2"/>
          <p:cNvSpPr>
            <a:spLocks noGrp="1" noRot="1" noChangeAspect="1" noChangeArrowheads="1" noTextEdit="1"/>
          </p:cNvSpPr>
          <p:nvPr>
            <p:ph type="sldImg"/>
          </p:nvPr>
        </p:nvSpPr>
        <p:spPr/>
      </p:sp>
      <p:sp>
        <p:nvSpPr>
          <p:cNvPr id="27033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F9775844-E2AD-47A7-8C37-16C1609E0AA8}" type="slidenum">
              <a:rPr lang="en-US" altLang="zh-CN"/>
              <a:t>26</a:t>
            </a:fld>
            <a:endParaRPr lang="en-US" altLang="zh-CN"/>
          </a:p>
        </p:txBody>
      </p:sp>
      <p:sp>
        <p:nvSpPr>
          <p:cNvPr id="271362" name="Rectangle 2"/>
          <p:cNvSpPr>
            <a:spLocks noGrp="1" noRot="1" noChangeAspect="1" noChangeArrowheads="1" noTextEdit="1"/>
          </p:cNvSpPr>
          <p:nvPr>
            <p:ph type="sldImg"/>
          </p:nvPr>
        </p:nvSpPr>
        <p:spPr/>
      </p:sp>
      <p:sp>
        <p:nvSpPr>
          <p:cNvPr id="27136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650539F9-71BD-4772-9EC1-F0432404C425}" type="slidenum">
              <a:rPr lang="en-US" altLang="zh-CN"/>
              <a:t>27</a:t>
            </a:fld>
            <a:endParaRPr lang="en-US" altLang="zh-CN"/>
          </a:p>
        </p:txBody>
      </p:sp>
      <p:sp>
        <p:nvSpPr>
          <p:cNvPr id="272386" name="Rectangle 2"/>
          <p:cNvSpPr>
            <a:spLocks noGrp="1" noRot="1" noChangeAspect="1" noChangeArrowheads="1" noTextEdit="1"/>
          </p:cNvSpPr>
          <p:nvPr>
            <p:ph type="sldImg"/>
          </p:nvPr>
        </p:nvSpPr>
        <p:spPr/>
      </p:sp>
      <p:sp>
        <p:nvSpPr>
          <p:cNvPr id="27238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7B3ADA55-691A-4E86-895A-9F9E24C5A5B9}" type="slidenum">
              <a:rPr lang="en-US" altLang="zh-CN"/>
              <a:t>28</a:t>
            </a:fld>
            <a:endParaRPr lang="en-US" altLang="zh-CN"/>
          </a:p>
        </p:txBody>
      </p:sp>
      <p:sp>
        <p:nvSpPr>
          <p:cNvPr id="273410" name="Rectangle 2"/>
          <p:cNvSpPr>
            <a:spLocks noGrp="1" noRot="1" noChangeAspect="1" noChangeArrowheads="1" noTextEdit="1"/>
          </p:cNvSpPr>
          <p:nvPr>
            <p:ph type="sldImg"/>
          </p:nvPr>
        </p:nvSpPr>
        <p:spPr/>
      </p:sp>
      <p:sp>
        <p:nvSpPr>
          <p:cNvPr id="27341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1F0311A6-5B95-476D-AE86-04505C22B924}" type="slidenum">
              <a:rPr lang="en-US" altLang="zh-CN"/>
              <a:t>29</a:t>
            </a:fld>
            <a:endParaRPr lang="en-US" altLang="zh-CN"/>
          </a:p>
        </p:txBody>
      </p:sp>
      <p:sp>
        <p:nvSpPr>
          <p:cNvPr id="274434" name="Rectangle 2"/>
          <p:cNvSpPr>
            <a:spLocks noGrp="1" noRot="1" noChangeAspect="1" noChangeArrowheads="1" noTextEdit="1"/>
          </p:cNvSpPr>
          <p:nvPr>
            <p:ph type="sldImg"/>
          </p:nvPr>
        </p:nvSpPr>
        <p:spPr/>
      </p:sp>
      <p:sp>
        <p:nvSpPr>
          <p:cNvPr id="27443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8A30E75-2978-4627-8828-58B3CE8FB509}" type="slidenum">
              <a:rPr lang="en-US" altLang="zh-CN"/>
              <a:t>30</a:t>
            </a:fld>
            <a:endParaRPr lang="en-US" altLang="zh-CN"/>
          </a:p>
        </p:txBody>
      </p:sp>
      <p:sp>
        <p:nvSpPr>
          <p:cNvPr id="387074" name="Rectangle 2"/>
          <p:cNvSpPr>
            <a:spLocks noGrp="1" noRot="1" noChangeAspect="1" noChangeArrowheads="1" noTextEdit="1"/>
          </p:cNvSpPr>
          <p:nvPr>
            <p:ph type="sldImg"/>
          </p:nvPr>
        </p:nvSpPr>
        <p:spPr/>
      </p:sp>
      <p:sp>
        <p:nvSpPr>
          <p:cNvPr id="38707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3A337CC-83E8-4AF4-950B-DFB2EE386280}" type="slidenum">
              <a:rPr lang="en-US" altLang="zh-CN"/>
              <a:t>33</a:t>
            </a:fld>
            <a:endParaRPr lang="en-US" altLang="zh-CN"/>
          </a:p>
        </p:txBody>
      </p:sp>
      <p:sp>
        <p:nvSpPr>
          <p:cNvPr id="275458" name="Rectangle 2"/>
          <p:cNvSpPr>
            <a:spLocks noGrp="1" noRot="1" noChangeAspect="1" noChangeArrowheads="1" noTextEdit="1"/>
          </p:cNvSpPr>
          <p:nvPr>
            <p:ph type="sldImg"/>
          </p:nvPr>
        </p:nvSpPr>
        <p:spPr/>
      </p:sp>
      <p:sp>
        <p:nvSpPr>
          <p:cNvPr id="27545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6252E80-6973-44D5-9C73-662524EBBFDA}" type="slidenum">
              <a:rPr lang="en-US" altLang="zh-CN"/>
              <a:t>4</a:t>
            </a:fld>
            <a:endParaRPr lang="en-US" altLang="zh-CN"/>
          </a:p>
        </p:txBody>
      </p:sp>
      <p:sp>
        <p:nvSpPr>
          <p:cNvPr id="354306" name="Rectangle 2"/>
          <p:cNvSpPr>
            <a:spLocks noGrp="1" noRot="1" noChangeAspect="1" noChangeArrowheads="1" noTextEdit="1"/>
          </p:cNvSpPr>
          <p:nvPr>
            <p:ph type="sldImg"/>
          </p:nvPr>
        </p:nvSpPr>
        <p:spPr/>
      </p:sp>
      <p:sp>
        <p:nvSpPr>
          <p:cNvPr id="35430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5A2D293-5FDA-402D-91A0-0EFB1E1DA569}" type="slidenum">
              <a:rPr lang="en-US" altLang="zh-CN"/>
              <a:t>5</a:t>
            </a:fld>
            <a:endParaRPr lang="en-US" altLang="zh-CN"/>
          </a:p>
        </p:txBody>
      </p:sp>
      <p:sp>
        <p:nvSpPr>
          <p:cNvPr id="355330" name="Rectangle 2"/>
          <p:cNvSpPr>
            <a:spLocks noGrp="1" noRot="1" noChangeAspect="1" noChangeArrowheads="1" noTextEdit="1"/>
          </p:cNvSpPr>
          <p:nvPr>
            <p:ph type="sldImg"/>
          </p:nvPr>
        </p:nvSpPr>
        <p:spPr/>
      </p:sp>
      <p:sp>
        <p:nvSpPr>
          <p:cNvPr id="35533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DB46A1C-6327-4B2D-A0C2-5A05E8D730FC}" type="slidenum">
              <a:rPr lang="en-US" altLang="zh-CN"/>
              <a:t>7</a:t>
            </a:fld>
            <a:endParaRPr lang="en-US" altLang="zh-CN"/>
          </a:p>
        </p:txBody>
      </p:sp>
      <p:sp>
        <p:nvSpPr>
          <p:cNvPr id="357378" name="Rectangle 2"/>
          <p:cNvSpPr>
            <a:spLocks noGrp="1" noRot="1" noChangeAspect="1" noChangeArrowheads="1" noTextEdit="1"/>
          </p:cNvSpPr>
          <p:nvPr>
            <p:ph type="sldImg"/>
          </p:nvPr>
        </p:nvSpPr>
        <p:spPr/>
      </p:sp>
      <p:sp>
        <p:nvSpPr>
          <p:cNvPr id="35737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67B544E2-5A09-4AD6-B324-CC272D85EE58}" type="slidenum">
              <a:rPr lang="en-US" altLang="zh-CN"/>
              <a:t>8</a:t>
            </a:fld>
            <a:endParaRPr lang="en-US" altLang="zh-CN"/>
          </a:p>
        </p:txBody>
      </p:sp>
      <p:sp>
        <p:nvSpPr>
          <p:cNvPr id="359426" name="Rectangle 2"/>
          <p:cNvSpPr>
            <a:spLocks noGrp="1" noRot="1" noChangeAspect="1" noChangeArrowheads="1" noTextEdit="1"/>
          </p:cNvSpPr>
          <p:nvPr>
            <p:ph type="sldImg"/>
          </p:nvPr>
        </p:nvSpPr>
        <p:spPr/>
      </p:sp>
      <p:sp>
        <p:nvSpPr>
          <p:cNvPr id="35942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12FACAD-76CA-46DF-8D6C-9BC40F876ECD}" type="slidenum">
              <a:rPr lang="en-US" altLang="zh-CN"/>
              <a:t>9</a:t>
            </a:fld>
            <a:endParaRPr lang="en-US" altLang="zh-CN"/>
          </a:p>
        </p:txBody>
      </p:sp>
      <p:sp>
        <p:nvSpPr>
          <p:cNvPr id="361474" name="Rectangle 2"/>
          <p:cNvSpPr>
            <a:spLocks noGrp="1" noRot="1" noChangeAspect="1" noChangeArrowheads="1" noTextEdit="1"/>
          </p:cNvSpPr>
          <p:nvPr>
            <p:ph type="sldImg"/>
          </p:nvPr>
        </p:nvSpPr>
        <p:spPr/>
      </p:sp>
      <p:sp>
        <p:nvSpPr>
          <p:cNvPr id="36147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4DF8F3EA-580F-4C3A-8506-B02FBF0339A3}" type="slidenum">
              <a:rPr lang="en-US" altLang="zh-CN"/>
              <a:t>10</a:t>
            </a:fld>
            <a:endParaRPr lang="en-US" altLang="zh-CN"/>
          </a:p>
        </p:txBody>
      </p:sp>
      <p:sp>
        <p:nvSpPr>
          <p:cNvPr id="366594" name="Rectangle 2"/>
          <p:cNvSpPr>
            <a:spLocks noGrp="1" noRot="1" noChangeAspect="1" noChangeArrowheads="1" noTextEdit="1"/>
          </p:cNvSpPr>
          <p:nvPr>
            <p:ph type="sldImg"/>
          </p:nvPr>
        </p:nvSpPr>
        <p:spPr/>
      </p:sp>
      <p:sp>
        <p:nvSpPr>
          <p:cNvPr id="36659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861B7475-8258-4B1E-BE13-051A3C5CE9CB}" type="slidenum">
              <a:rPr lang="en-US" altLang="zh-CN"/>
              <a:t>11</a:t>
            </a:fld>
            <a:endParaRPr lang="en-US" altLang="zh-CN"/>
          </a:p>
        </p:txBody>
      </p:sp>
      <p:sp>
        <p:nvSpPr>
          <p:cNvPr id="229378" name="Rectangle 2"/>
          <p:cNvSpPr>
            <a:spLocks noGrp="1" noRot="1" noChangeAspect="1" noChangeArrowheads="1" noTextEdit="1"/>
          </p:cNvSpPr>
          <p:nvPr>
            <p:ph type="sldImg"/>
          </p:nvPr>
        </p:nvSpPr>
        <p:spPr/>
      </p:sp>
      <p:sp>
        <p:nvSpPr>
          <p:cNvPr id="229379" name="Rectangle 3"/>
          <p:cNvSpPr>
            <a:spLocks noGrp="1" noChangeArrowheads="1"/>
          </p:cNvSpPr>
          <p:nvPr>
            <p:ph type="body" idx="1"/>
          </p:nvPr>
        </p:nvSpPr>
        <p:spPr/>
        <p:txBody>
          <a:bodyPr/>
          <a:lstStyle/>
          <a:p>
            <a:r>
              <a:rPr lang="zh-CN" altLang="en-US" dirty="0">
                <a:solidFill>
                  <a:srgbClr val="000099"/>
                </a:solidFill>
                <a:latin typeface="Arial" panose="020B0604020202090204" pitchFamily="34" charset="0"/>
                <a:ea typeface="黑体" pitchFamily="2" charset="-122"/>
                <a:sym typeface="+mn-ea"/>
              </a:rPr>
              <a:t>但 </a:t>
            </a:r>
            <a:r>
              <a:rPr lang="en-US" altLang="zh-CN" dirty="0">
                <a:solidFill>
                  <a:srgbClr val="000099"/>
                </a:solidFill>
                <a:latin typeface="Arial" panose="020B0604020202090204" pitchFamily="34" charset="0"/>
                <a:ea typeface="黑体" pitchFamily="2" charset="-122"/>
                <a:sym typeface="+mn-ea"/>
              </a:rPr>
              <a:t>CRC </a:t>
            </a:r>
            <a:r>
              <a:rPr lang="zh-CN" altLang="en-US" dirty="0">
                <a:solidFill>
                  <a:srgbClr val="000099"/>
                </a:solidFill>
                <a:latin typeface="Arial" panose="020B0604020202090204" pitchFamily="34" charset="0"/>
                <a:ea typeface="黑体" pitchFamily="2" charset="-122"/>
                <a:sym typeface="+mn-ea"/>
              </a:rPr>
              <a:t>并非用来获得 </a:t>
            </a:r>
            <a:r>
              <a:rPr lang="en-US" altLang="zh-CN" dirty="0">
                <a:solidFill>
                  <a:srgbClr val="000099"/>
                </a:solidFill>
                <a:latin typeface="Arial" panose="020B0604020202090204" pitchFamily="34" charset="0"/>
                <a:ea typeface="黑体" pitchFamily="2" charset="-122"/>
                <a:sym typeface="+mn-ea"/>
              </a:rPr>
              <a:t>FCS </a:t>
            </a:r>
            <a:r>
              <a:rPr lang="zh-CN" altLang="en-US" dirty="0">
                <a:solidFill>
                  <a:srgbClr val="000099"/>
                </a:solidFill>
                <a:latin typeface="Arial" panose="020B0604020202090204" pitchFamily="34" charset="0"/>
                <a:ea typeface="黑体" pitchFamily="2" charset="-122"/>
                <a:sym typeface="+mn-ea"/>
              </a:rPr>
              <a:t>的唯一方法。</a:t>
            </a:r>
            <a:r>
              <a:rPr lang="zh-CN" altLang="en-US" dirty="0">
                <a:solidFill>
                  <a:srgbClr val="000099"/>
                </a:solidFill>
                <a:sym typeface="+mn-ea"/>
              </a:rPr>
              <a:t>  </a:t>
            </a:r>
            <a:endParaRPr lang="zh-CN" altLang="en-US" dirty="0">
              <a:solidFill>
                <a:srgbClr val="000099"/>
              </a:solidFill>
            </a:endParaRPr>
          </a:p>
          <a:p>
            <a:endParaRPr lang="zh-CN"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742950" y="685800"/>
            <a:ext cx="8420100" cy="2127250"/>
          </a:xfrm>
        </p:spPr>
        <p:txBody>
          <a:bodyPr/>
          <a:lstStyle>
            <a:lvl1pPr algn="ctr">
              <a:defRPr sz="5400" b="1">
                <a:solidFill>
                  <a:srgbClr val="333399"/>
                </a:solidFill>
                <a:latin typeface="黑体" pitchFamily="2" charset="-122"/>
                <a:ea typeface="黑体" pitchFamily="2" charset="-122"/>
              </a:defRPr>
            </a:lvl1pPr>
          </a:lstStyle>
          <a:p>
            <a:pPr lvl="0"/>
            <a:r>
              <a:rPr lang="zh-CN" altLang="en-US" noProof="0"/>
              <a:t>单击此处编辑母版标题样式</a:t>
            </a:r>
            <a:endParaRPr lang="en-US" altLang="zh-CN" noProof="0" dirty="0"/>
          </a:p>
        </p:txBody>
      </p:sp>
      <p:sp>
        <p:nvSpPr>
          <p:cNvPr id="16387" name="Rectangle 3"/>
          <p:cNvSpPr>
            <a:spLocks noGrp="1" noChangeArrowheads="1"/>
          </p:cNvSpPr>
          <p:nvPr>
            <p:ph type="subTitle" idx="1"/>
          </p:nvPr>
        </p:nvSpPr>
        <p:spPr>
          <a:xfrm>
            <a:off x="1485900" y="3270250"/>
            <a:ext cx="6934200" cy="2209800"/>
          </a:xfrm>
        </p:spPr>
        <p:txBody>
          <a:bodyPr/>
          <a:lstStyle>
            <a:lvl1pPr marL="0" indent="0" algn="ctr">
              <a:buFont typeface="Wingdings" panose="05000000000000000000" pitchFamily="2" charset="2"/>
              <a:buNone/>
              <a:defRPr sz="3600" b="1">
                <a:latin typeface="黑体" pitchFamily="2" charset="-122"/>
                <a:ea typeface="黑体" pitchFamily="2" charset="-122"/>
              </a:defRPr>
            </a:lvl1pPr>
          </a:lstStyle>
          <a:p>
            <a:pPr lvl="0"/>
            <a:r>
              <a:rPr lang="zh-CN" altLang="en-US" noProof="0"/>
              <a:t>单击此处编辑母版副标题样式</a:t>
            </a:r>
            <a:endParaRPr lang="en-US" altLang="zh-CN" noProof="0" dirty="0"/>
          </a:p>
        </p:txBody>
      </p:sp>
      <p:sp>
        <p:nvSpPr>
          <p:cNvPr id="16388" name="Rectangle 4"/>
          <p:cNvSpPr>
            <a:spLocks noGrp="1" noChangeArrowheads="1"/>
          </p:cNvSpPr>
          <p:nvPr>
            <p:ph type="dt" sz="half" idx="2"/>
          </p:nvPr>
        </p:nvSpPr>
        <p:spPr/>
        <p:txBody>
          <a:bodyPr/>
          <a:lstStyle>
            <a:lvl1pPr>
              <a:defRPr/>
            </a:lvl1pPr>
          </a:lstStyle>
          <a:p>
            <a:endParaRPr lang="en-US" altLang="zh-CN"/>
          </a:p>
        </p:txBody>
      </p:sp>
      <p:sp>
        <p:nvSpPr>
          <p:cNvPr id="16389" name="Rectangle 5"/>
          <p:cNvSpPr>
            <a:spLocks noGrp="1" noChangeArrowheads="1"/>
          </p:cNvSpPr>
          <p:nvPr>
            <p:ph type="ftr" sz="quarter" idx="3"/>
          </p:nvPr>
        </p:nvSpPr>
        <p:spPr/>
        <p:txBody>
          <a:bodyPr/>
          <a:lstStyle>
            <a:lvl1pPr>
              <a:defRPr/>
            </a:lvl1pPr>
          </a:lstStyle>
          <a:p>
            <a:endParaRPr lang="en-US" altLang="zh-CN"/>
          </a:p>
        </p:txBody>
      </p:sp>
      <p:sp>
        <p:nvSpPr>
          <p:cNvPr id="16390" name="Rectangle 6"/>
          <p:cNvSpPr>
            <a:spLocks noGrp="1" noChangeArrowheads="1"/>
          </p:cNvSpPr>
          <p:nvPr>
            <p:ph type="sldNum" sz="quarter" idx="4"/>
          </p:nvPr>
        </p:nvSpPr>
        <p:spPr/>
        <p:txBody>
          <a:bodyPr/>
          <a:lstStyle>
            <a:lvl1pPr>
              <a:defRPr/>
            </a:lvl1pPr>
          </a:lstStyle>
          <a:p>
            <a:fld id="{AC80574E-8B94-4515-ADE1-BF6C35829DF0}" type="slidenum">
              <a:rPr lang="zh-CN" altLang="en-US"/>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1">
                <a:solidFill>
                  <a:srgbClr val="333399"/>
                </a:solidFill>
                <a:latin typeface="+mn-lt"/>
                <a:ea typeface="黑体" pitchFamily="2" charset="-122"/>
              </a:defRPr>
            </a:lvl1p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A2236A91-AB49-49FF-BD59-8386391FD12B}" type="slidenum">
              <a:rPr lang="zh-CN" altLang="en-US"/>
              <a:t>‹#›</a:t>
            </a:fld>
            <a:endParaRPr lang="en-US" altLang="zh-CN"/>
          </a:p>
        </p:txBody>
      </p:sp>
      <p:sp>
        <p:nvSpPr>
          <p:cNvPr id="7"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181850" y="277813"/>
            <a:ext cx="2379662" cy="5853112"/>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95300" y="277813"/>
            <a:ext cx="6534150" cy="5853112"/>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D98FACEB-921B-4428-A32E-7A6FF935A2DD}" type="slidenum">
              <a:rPr lang="zh-CN" altLang="en-US"/>
              <a:t>‹#›</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488504" y="188640"/>
            <a:ext cx="8915400" cy="792088"/>
          </a:xfrm>
        </p:spPr>
        <p:txBody>
          <a:bodyPr/>
          <a:lstStyle/>
          <a:p>
            <a:r>
              <a:rPr lang="zh-CN" altLang="en-US"/>
              <a:t>单击此处编辑母版标题样式</a:t>
            </a:r>
          </a:p>
        </p:txBody>
      </p:sp>
      <p:sp>
        <p:nvSpPr>
          <p:cNvPr id="3" name="文本占位符 2"/>
          <p:cNvSpPr>
            <a:spLocks noGrp="1"/>
          </p:cNvSpPr>
          <p:nvPr>
            <p:ph type="body" sz="half" idx="1"/>
          </p:nvPr>
        </p:nvSpPr>
        <p:spPr>
          <a:xfrm>
            <a:off x="495300" y="1196752"/>
            <a:ext cx="4381500" cy="493417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4" name="内容占位符 3"/>
          <p:cNvSpPr>
            <a:spLocks noGrp="1"/>
          </p:cNvSpPr>
          <p:nvPr>
            <p:ph sz="quarter" idx="2"/>
          </p:nvPr>
        </p:nvSpPr>
        <p:spPr>
          <a:xfrm>
            <a:off x="5029200" y="1196752"/>
            <a:ext cx="4381500" cy="2376587"/>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5" name="内容占位符 4"/>
          <p:cNvSpPr>
            <a:spLocks noGrp="1"/>
          </p:cNvSpPr>
          <p:nvPr>
            <p:ph sz="quarter" idx="3"/>
          </p:nvPr>
        </p:nvSpPr>
        <p:spPr>
          <a:xfrm>
            <a:off x="5029200" y="3754339"/>
            <a:ext cx="4381500" cy="2376586"/>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日期占位符 5"/>
          <p:cNvSpPr>
            <a:spLocks noGrp="1"/>
          </p:cNvSpPr>
          <p:nvPr>
            <p:ph type="dt" sz="half" idx="10"/>
          </p:nvPr>
        </p:nvSpPr>
        <p:spPr>
          <a:xfrm>
            <a:off x="495300" y="6248400"/>
            <a:ext cx="2311400" cy="457200"/>
          </a:xfrm>
        </p:spPr>
        <p:txBody>
          <a:bodyPr/>
          <a:lstStyle>
            <a:lvl1pPr>
              <a:defRPr/>
            </a:lvl1pPr>
          </a:lstStyle>
          <a:p>
            <a:endParaRPr lang="en-US" altLang="zh-CN"/>
          </a:p>
        </p:txBody>
      </p:sp>
      <p:sp>
        <p:nvSpPr>
          <p:cNvPr id="7" name="页脚占位符 6"/>
          <p:cNvSpPr>
            <a:spLocks noGrp="1"/>
          </p:cNvSpPr>
          <p:nvPr>
            <p:ph type="ftr" sz="quarter" idx="11"/>
          </p:nvPr>
        </p:nvSpPr>
        <p:spPr>
          <a:xfrm>
            <a:off x="3384550" y="6248400"/>
            <a:ext cx="3136900" cy="457200"/>
          </a:xfrm>
        </p:spPr>
        <p:txBody>
          <a:bodyPr/>
          <a:lstStyle>
            <a:lvl1pPr>
              <a:defRPr/>
            </a:lvl1pPr>
          </a:lstStyle>
          <a:p>
            <a:endParaRPr lang="en-US" altLang="zh-CN"/>
          </a:p>
        </p:txBody>
      </p:sp>
      <p:sp>
        <p:nvSpPr>
          <p:cNvPr id="8" name="灯片编号占位符 7"/>
          <p:cNvSpPr>
            <a:spLocks noGrp="1"/>
          </p:cNvSpPr>
          <p:nvPr>
            <p:ph type="sldNum" sz="quarter" idx="12"/>
          </p:nvPr>
        </p:nvSpPr>
        <p:spPr>
          <a:xfrm>
            <a:off x="7099300" y="6248400"/>
            <a:ext cx="2311400" cy="457200"/>
          </a:xfrm>
        </p:spPr>
        <p:txBody>
          <a:bodyPr/>
          <a:lstStyle>
            <a:lvl1pPr>
              <a:defRPr/>
            </a:lvl1pPr>
          </a:lstStyle>
          <a:p>
            <a:fld id="{3C52F4D9-41EC-423B-B963-42D1C41ACCC5}" type="slidenum">
              <a:rPr lang="zh-CN" altLang="en-US"/>
              <a:t>‹#›</a:t>
            </a:fld>
            <a:endParaRPr lang="en-US" altLang="zh-CN"/>
          </a:p>
        </p:txBody>
      </p:sp>
      <p:sp>
        <p:nvSpPr>
          <p:cNvPr id="9"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标题，文本与剪贴画">
    <p:spTree>
      <p:nvGrpSpPr>
        <p:cNvPr id="1" name=""/>
        <p:cNvGrpSpPr/>
        <p:nvPr/>
      </p:nvGrpSpPr>
      <p:grpSpPr>
        <a:xfrm>
          <a:off x="0" y="0"/>
          <a:ext cx="0" cy="0"/>
          <a:chOff x="0" y="0"/>
          <a:chExt cx="0" cy="0"/>
        </a:xfrm>
      </p:grpSpPr>
      <p:sp>
        <p:nvSpPr>
          <p:cNvPr id="2" name="标题 1"/>
          <p:cNvSpPr>
            <a:spLocks noGrp="1"/>
          </p:cNvSpPr>
          <p:nvPr>
            <p:ph type="title"/>
          </p:nvPr>
        </p:nvSpPr>
        <p:spPr>
          <a:xfrm>
            <a:off x="495300" y="188641"/>
            <a:ext cx="8915400" cy="792087"/>
          </a:xfrm>
        </p:spPr>
        <p:txBody>
          <a:bodyPr/>
          <a:lstStyle/>
          <a:p>
            <a:r>
              <a:rPr lang="zh-CN" altLang="en-US"/>
              <a:t>单击此处编辑母版标题样式</a:t>
            </a:r>
          </a:p>
        </p:txBody>
      </p:sp>
      <p:sp>
        <p:nvSpPr>
          <p:cNvPr id="3" name="文本占位符 2"/>
          <p:cNvSpPr>
            <a:spLocks noGrp="1"/>
          </p:cNvSpPr>
          <p:nvPr>
            <p:ph type="body" sz="half" idx="1"/>
          </p:nvPr>
        </p:nvSpPr>
        <p:spPr>
          <a:xfrm>
            <a:off x="495300" y="1196752"/>
            <a:ext cx="4381500" cy="493417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4" name="剪贴画占位符 3"/>
          <p:cNvSpPr>
            <a:spLocks noGrp="1"/>
          </p:cNvSpPr>
          <p:nvPr>
            <p:ph type="clipArt" sz="half" idx="2" hasCustomPrompt="1"/>
          </p:nvPr>
        </p:nvSpPr>
        <p:spPr>
          <a:xfrm>
            <a:off x="5029200" y="1196752"/>
            <a:ext cx="4381500" cy="4934173"/>
          </a:xfrm>
        </p:spPr>
        <p:txBody>
          <a:bodyPr/>
          <a:lstStyle/>
          <a:p>
            <a:r>
              <a:rPr lang="zh-CN" altLang="en-US"/>
              <a:t>单击图标添加剪 贴画</a:t>
            </a:r>
          </a:p>
        </p:txBody>
      </p:sp>
      <p:sp>
        <p:nvSpPr>
          <p:cNvPr id="5" name="日期占位符 4"/>
          <p:cNvSpPr>
            <a:spLocks noGrp="1"/>
          </p:cNvSpPr>
          <p:nvPr>
            <p:ph type="dt" sz="half" idx="10"/>
          </p:nvPr>
        </p:nvSpPr>
        <p:spPr>
          <a:xfrm>
            <a:off x="495300" y="6248400"/>
            <a:ext cx="2311400" cy="457200"/>
          </a:xfrm>
        </p:spPr>
        <p:txBody>
          <a:bodyPr/>
          <a:lstStyle>
            <a:lvl1pPr>
              <a:defRPr/>
            </a:lvl1pPr>
          </a:lstStyle>
          <a:p>
            <a:endParaRPr lang="en-US" altLang="zh-CN"/>
          </a:p>
        </p:txBody>
      </p:sp>
      <p:sp>
        <p:nvSpPr>
          <p:cNvPr id="6" name="页脚占位符 5"/>
          <p:cNvSpPr>
            <a:spLocks noGrp="1"/>
          </p:cNvSpPr>
          <p:nvPr>
            <p:ph type="ftr" sz="quarter" idx="11"/>
          </p:nvPr>
        </p:nvSpPr>
        <p:spPr>
          <a:xfrm>
            <a:off x="3384550" y="6248400"/>
            <a:ext cx="3136900" cy="457200"/>
          </a:xfrm>
        </p:spPr>
        <p:txBody>
          <a:bodyPr/>
          <a:lstStyle>
            <a:lvl1pPr>
              <a:defRPr/>
            </a:lvl1pPr>
          </a:lstStyle>
          <a:p>
            <a:endParaRPr lang="en-US" altLang="zh-CN"/>
          </a:p>
        </p:txBody>
      </p:sp>
      <p:sp>
        <p:nvSpPr>
          <p:cNvPr id="7" name="灯片编号占位符 6"/>
          <p:cNvSpPr>
            <a:spLocks noGrp="1"/>
          </p:cNvSpPr>
          <p:nvPr>
            <p:ph type="sldNum" sz="quarter" idx="12"/>
          </p:nvPr>
        </p:nvSpPr>
        <p:spPr>
          <a:xfrm>
            <a:off x="7099300" y="6248400"/>
            <a:ext cx="2311400" cy="457200"/>
          </a:xfrm>
        </p:spPr>
        <p:txBody>
          <a:bodyPr/>
          <a:lstStyle>
            <a:lvl1pPr>
              <a:defRPr/>
            </a:lvl1pPr>
          </a:lstStyle>
          <a:p>
            <a:fld id="{966CAE82-64C7-4E5B-88D2-F38A61F120C5}" type="slidenum">
              <a:rPr lang="zh-CN" altLang="en-US"/>
              <a:t>‹#›</a:t>
            </a:fld>
            <a:endParaRPr lang="en-US" altLang="zh-CN"/>
          </a:p>
        </p:txBody>
      </p:sp>
      <p:sp>
        <p:nvSpPr>
          <p:cNvPr id="8"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95300" y="188640"/>
            <a:ext cx="9066212" cy="792088"/>
          </a:xfrm>
        </p:spPr>
        <p:txBody>
          <a:bodyPr/>
          <a:lstStyle>
            <a:lvl1pPr>
              <a:defRPr b="1">
                <a:solidFill>
                  <a:srgbClr val="333399"/>
                </a:solidFill>
                <a:latin typeface="+mn-lt"/>
                <a:ea typeface="黑体" pitchFamily="2" charset="-122"/>
              </a:defRPr>
            </a:lvl1pPr>
          </a:lstStyle>
          <a:p>
            <a:r>
              <a:rPr lang="zh-CN" altLang="en-US"/>
              <a:t>单击此处编辑母版标题样式</a:t>
            </a:r>
            <a:endParaRPr lang="zh-CN" altLang="en-US" dirty="0"/>
          </a:p>
        </p:txBody>
      </p:sp>
      <p:sp>
        <p:nvSpPr>
          <p:cNvPr id="3" name="内容占位符 2"/>
          <p:cNvSpPr>
            <a:spLocks noGrp="1"/>
          </p:cNvSpPr>
          <p:nvPr>
            <p:ph idx="1"/>
          </p:nvPr>
        </p:nvSpPr>
        <p:spPr>
          <a:xfrm>
            <a:off x="495300" y="1196752"/>
            <a:ext cx="9066212" cy="4934173"/>
          </a:xfrm>
        </p:spPr>
        <p:txBody>
          <a:bodyPr/>
          <a:lstStyle>
            <a:lvl1pPr>
              <a:defRPr sz="3200" b="1">
                <a:solidFill>
                  <a:schemeClr val="tx1"/>
                </a:solidFill>
                <a:latin typeface="+mn-lt"/>
                <a:ea typeface="黑体" pitchFamily="2" charset="-122"/>
              </a:defRPr>
            </a:lvl1pPr>
            <a:lvl2pPr>
              <a:defRPr sz="2800" b="1">
                <a:solidFill>
                  <a:schemeClr val="tx1"/>
                </a:solidFill>
                <a:latin typeface="+mn-lt"/>
                <a:ea typeface="黑体" pitchFamily="2" charset="-122"/>
              </a:defRPr>
            </a:lvl2pPr>
            <a:lvl3pPr>
              <a:defRPr sz="2400" b="1">
                <a:solidFill>
                  <a:schemeClr val="tx1"/>
                </a:solidFill>
                <a:latin typeface="+mn-lt"/>
                <a:ea typeface="黑体" pitchFamily="2" charset="-122"/>
              </a:defRPr>
            </a:lvl3pPr>
            <a:lvl4pPr>
              <a:defRPr sz="2000" b="1">
                <a:solidFill>
                  <a:schemeClr val="tx1"/>
                </a:solidFill>
                <a:latin typeface="+mn-lt"/>
                <a:ea typeface="黑体" pitchFamily="2" charset="-122"/>
              </a:defRPr>
            </a:lvl4pPr>
            <a:lvl5pPr>
              <a:defRPr sz="2000" b="1">
                <a:solidFill>
                  <a:schemeClr val="tx1"/>
                </a:solidFill>
                <a:latin typeface="+mn-lt"/>
                <a:ea typeface="黑体" pitchFamily="2" charset="-122"/>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4" name="日期占位符 3"/>
          <p:cNvSpPr>
            <a:spLocks noGrp="1"/>
          </p:cNvSpPr>
          <p:nvPr>
            <p:ph type="dt" sz="half" idx="10"/>
          </p:nvPr>
        </p:nvSpPr>
        <p:spPr/>
        <p:txBody>
          <a:bodyPr/>
          <a:lstStyle>
            <a:lvl1pPr>
              <a:defRPr/>
            </a:lvl1pPr>
          </a:lstStyle>
          <a:p>
            <a:endParaRPr lang="en-US" altLang="zh-CN" dirty="0"/>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7AC79822-BC0D-4DE8-A7E5-90A3732A2B82}" type="slidenum">
              <a:rPr lang="zh-CN" altLang="en-US"/>
              <a:t>‹#›</a:t>
            </a:fld>
            <a:endParaRPr lang="en-US" altLang="zh-CN"/>
          </a:p>
        </p:txBody>
      </p:sp>
      <p:sp>
        <p:nvSpPr>
          <p:cNvPr id="7"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82638" y="4406900"/>
            <a:ext cx="8634858" cy="1362075"/>
          </a:xfrm>
        </p:spPr>
        <p:txBody>
          <a:bodyPr anchor="t"/>
          <a:lstStyle>
            <a:lvl1pPr algn="l">
              <a:defRPr sz="4400" b="1" cap="all">
                <a:solidFill>
                  <a:srgbClr val="333399"/>
                </a:solidFill>
                <a:latin typeface="+mn-lt"/>
                <a:ea typeface="黑体" pitchFamily="2" charset="-122"/>
              </a:defRPr>
            </a:lvl1pPr>
          </a:lstStyle>
          <a:p>
            <a:r>
              <a:rPr lang="zh-CN" altLang="en-US"/>
              <a:t>单击此处编辑母版标题样式</a:t>
            </a:r>
            <a:endParaRPr lang="zh-CN" altLang="en-US" dirty="0"/>
          </a:p>
        </p:txBody>
      </p:sp>
      <p:sp>
        <p:nvSpPr>
          <p:cNvPr id="3" name="文本占位符 2"/>
          <p:cNvSpPr>
            <a:spLocks noGrp="1"/>
          </p:cNvSpPr>
          <p:nvPr>
            <p:ph type="body" idx="1"/>
          </p:nvPr>
        </p:nvSpPr>
        <p:spPr>
          <a:xfrm>
            <a:off x="782638" y="2906713"/>
            <a:ext cx="8634858"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C3F47B36-077D-42FE-9DED-0C77CB87E4B3}" type="slidenum">
              <a:rPr lang="zh-CN" altLang="en-US"/>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95300" y="188640"/>
            <a:ext cx="9066212" cy="792088"/>
          </a:xfrm>
        </p:spPr>
        <p:txBody>
          <a:bodyPr/>
          <a:lstStyle>
            <a:lvl1pPr>
              <a:defRPr b="1">
                <a:solidFill>
                  <a:srgbClr val="333399"/>
                </a:solidFill>
                <a:latin typeface="+mn-lt"/>
                <a:ea typeface="黑体" pitchFamily="2" charset="-122"/>
              </a:defRPr>
            </a:lvl1pPr>
          </a:lstStyle>
          <a:p>
            <a:r>
              <a:rPr lang="zh-CN" altLang="en-US"/>
              <a:t>单击此处编辑母版标题样式</a:t>
            </a:r>
          </a:p>
        </p:txBody>
      </p:sp>
      <p:sp>
        <p:nvSpPr>
          <p:cNvPr id="3" name="内容占位符 2"/>
          <p:cNvSpPr>
            <a:spLocks noGrp="1"/>
          </p:cNvSpPr>
          <p:nvPr>
            <p:ph sz="half" idx="1"/>
          </p:nvPr>
        </p:nvSpPr>
        <p:spPr>
          <a:xfrm>
            <a:off x="495300" y="1196752"/>
            <a:ext cx="4460304" cy="4934173"/>
          </a:xfrm>
        </p:spPr>
        <p:txBody>
          <a:bodyPr/>
          <a:lstStyle>
            <a:lvl1pPr>
              <a:defRPr sz="3200" b="1">
                <a:solidFill>
                  <a:schemeClr val="tx1"/>
                </a:solidFill>
                <a:latin typeface="+mn-lt"/>
                <a:ea typeface="黑体" pitchFamily="2" charset="-122"/>
              </a:defRPr>
            </a:lvl1pPr>
            <a:lvl2pPr>
              <a:buClr>
                <a:schemeClr val="accent2"/>
              </a:buClr>
              <a:defRPr sz="2800" b="1">
                <a:solidFill>
                  <a:schemeClr val="tx1"/>
                </a:solidFill>
                <a:latin typeface="+mn-lt"/>
                <a:ea typeface="黑体" pitchFamily="2" charset="-122"/>
              </a:defRPr>
            </a:lvl2pPr>
            <a:lvl3pPr>
              <a:defRPr sz="2400" b="1">
                <a:solidFill>
                  <a:schemeClr val="tx1"/>
                </a:solidFill>
                <a:latin typeface="+mn-lt"/>
                <a:ea typeface="黑体" pitchFamily="2" charset="-122"/>
              </a:defRPr>
            </a:lvl3pPr>
            <a:lvl4pPr>
              <a:defRPr sz="2000" b="1">
                <a:solidFill>
                  <a:schemeClr val="tx1"/>
                </a:solidFill>
                <a:latin typeface="+mn-lt"/>
                <a:ea typeface="黑体" pitchFamily="2" charset="-122"/>
              </a:defRPr>
            </a:lvl4pPr>
            <a:lvl5pPr>
              <a:buClr>
                <a:srgbClr val="333399"/>
              </a:buClr>
              <a:defRPr sz="2000" b="1">
                <a:solidFill>
                  <a:schemeClr val="tx1"/>
                </a:solidFill>
                <a:latin typeface="+mn-lt"/>
                <a:ea typeface="黑体" pitchFamily="2" charset="-122"/>
              </a:defRPr>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4" name="内容占位符 3"/>
          <p:cNvSpPr>
            <a:spLocks noGrp="1"/>
          </p:cNvSpPr>
          <p:nvPr>
            <p:ph sz="half" idx="2"/>
          </p:nvPr>
        </p:nvSpPr>
        <p:spPr>
          <a:xfrm>
            <a:off x="5101208" y="1196752"/>
            <a:ext cx="4460304" cy="4934173"/>
          </a:xfrm>
        </p:spPr>
        <p:txBody>
          <a:bodyPr/>
          <a:lstStyle>
            <a:lvl1pPr>
              <a:defRPr sz="3200" b="1">
                <a:solidFill>
                  <a:schemeClr val="tx1"/>
                </a:solidFill>
                <a:latin typeface="+mn-lt"/>
                <a:ea typeface="黑体" pitchFamily="2" charset="-122"/>
              </a:defRPr>
            </a:lvl1pPr>
            <a:lvl2pPr>
              <a:buClr>
                <a:schemeClr val="accent2"/>
              </a:buClr>
              <a:defRPr sz="2800" b="1">
                <a:solidFill>
                  <a:schemeClr val="tx1"/>
                </a:solidFill>
                <a:latin typeface="+mn-lt"/>
                <a:ea typeface="黑体" pitchFamily="2" charset="-122"/>
              </a:defRPr>
            </a:lvl2pPr>
            <a:lvl3pPr>
              <a:defRPr sz="2400" b="1">
                <a:solidFill>
                  <a:schemeClr val="tx1"/>
                </a:solidFill>
                <a:latin typeface="+mn-lt"/>
                <a:ea typeface="黑体" pitchFamily="2" charset="-122"/>
              </a:defRPr>
            </a:lvl3pPr>
            <a:lvl4pPr>
              <a:defRPr sz="2000" b="1">
                <a:solidFill>
                  <a:schemeClr val="tx1"/>
                </a:solidFill>
                <a:latin typeface="+mn-lt"/>
                <a:ea typeface="黑体" pitchFamily="2" charset="-122"/>
              </a:defRPr>
            </a:lvl4pPr>
            <a:lvl5pPr>
              <a:buClr>
                <a:srgbClr val="333399"/>
              </a:buClr>
              <a:defRPr sz="2000" b="1">
                <a:solidFill>
                  <a:schemeClr val="tx1"/>
                </a:solidFill>
                <a:latin typeface="+mn-lt"/>
                <a:ea typeface="黑体" pitchFamily="2" charset="-122"/>
              </a:defRPr>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40B52295-AD8D-47A8-A4D5-D2F6B9F48E3F}" type="slidenum">
              <a:rPr lang="zh-CN" altLang="en-US"/>
              <a:t>‹#›</a:t>
            </a:fld>
            <a:endParaRPr lang="en-US" altLang="zh-CN"/>
          </a:p>
        </p:txBody>
      </p:sp>
      <p:sp>
        <p:nvSpPr>
          <p:cNvPr id="8"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95300" y="188640"/>
            <a:ext cx="9066212" cy="792088"/>
          </a:xfrm>
        </p:spPr>
        <p:txBody>
          <a:bodyPr/>
          <a:lstStyle>
            <a:lvl1pPr>
              <a:defRPr b="1">
                <a:solidFill>
                  <a:srgbClr val="333399"/>
                </a:solidFill>
                <a:latin typeface="+mn-lt"/>
                <a:ea typeface="黑体" pitchFamily="2" charset="-122"/>
              </a:defRPr>
            </a:lvl1pPr>
          </a:lstStyle>
          <a:p>
            <a:r>
              <a:rPr lang="zh-CN" altLang="en-US"/>
              <a:t>单击此处编辑母版标题样式</a:t>
            </a:r>
            <a:endParaRPr lang="zh-CN" altLang="en-US" dirty="0"/>
          </a:p>
        </p:txBody>
      </p:sp>
      <p:sp>
        <p:nvSpPr>
          <p:cNvPr id="3" name="文本占位符 2"/>
          <p:cNvSpPr>
            <a:spLocks noGrp="1"/>
          </p:cNvSpPr>
          <p:nvPr>
            <p:ph type="body" idx="1"/>
          </p:nvPr>
        </p:nvSpPr>
        <p:spPr>
          <a:xfrm>
            <a:off x="495299" y="1207874"/>
            <a:ext cx="4455513" cy="639762"/>
          </a:xfrm>
        </p:spPr>
        <p:txBody>
          <a:bodyPr anchor="b"/>
          <a:lstStyle>
            <a:lvl1pPr marL="0" indent="0">
              <a:buNone/>
              <a:defRPr sz="3200" b="1">
                <a:latin typeface="+mn-lt"/>
                <a:ea typeface="黑体" pitchFamily="2"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95299" y="1872534"/>
            <a:ext cx="4455513" cy="4292770"/>
          </a:xfrm>
        </p:spPr>
        <p:txBody>
          <a:bodyPr/>
          <a:lstStyle>
            <a:lvl1pPr>
              <a:defRPr sz="3200" b="1">
                <a:solidFill>
                  <a:schemeClr val="tx1"/>
                </a:solidFill>
                <a:latin typeface="+mn-lt"/>
                <a:ea typeface="黑体" pitchFamily="2" charset="-122"/>
              </a:defRPr>
            </a:lvl1pPr>
            <a:lvl2pPr>
              <a:defRPr sz="2800" b="1">
                <a:solidFill>
                  <a:schemeClr val="tx1"/>
                </a:solidFill>
                <a:latin typeface="+mn-lt"/>
                <a:ea typeface="黑体" pitchFamily="2" charset="-122"/>
              </a:defRPr>
            </a:lvl2pPr>
            <a:lvl3pPr>
              <a:defRPr sz="2400" b="1">
                <a:solidFill>
                  <a:schemeClr val="tx1"/>
                </a:solidFill>
                <a:latin typeface="+mn-lt"/>
                <a:ea typeface="黑体" pitchFamily="2" charset="-122"/>
              </a:defRPr>
            </a:lvl3pPr>
            <a:lvl4pPr>
              <a:defRPr sz="2000" b="1">
                <a:solidFill>
                  <a:schemeClr val="tx1"/>
                </a:solidFill>
                <a:latin typeface="+mn-lt"/>
                <a:ea typeface="黑体" pitchFamily="2" charset="-122"/>
              </a:defRPr>
            </a:lvl4pPr>
            <a:lvl5pPr>
              <a:defRPr sz="2000" b="1">
                <a:solidFill>
                  <a:schemeClr val="tx1"/>
                </a:solidFill>
                <a:latin typeface="+mn-lt"/>
                <a:ea typeface="黑体" pitchFamily="2" charset="-122"/>
              </a:defRPr>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5" name="文本占位符 4"/>
          <p:cNvSpPr>
            <a:spLocks noGrp="1"/>
          </p:cNvSpPr>
          <p:nvPr>
            <p:ph type="body" sz="quarter" idx="3"/>
          </p:nvPr>
        </p:nvSpPr>
        <p:spPr>
          <a:xfrm>
            <a:off x="5104383" y="1207874"/>
            <a:ext cx="4457129" cy="639762"/>
          </a:xfrm>
        </p:spPr>
        <p:txBody>
          <a:bodyPr anchor="b"/>
          <a:lstStyle>
            <a:lvl1pPr marL="0" indent="0">
              <a:buNone/>
              <a:defRPr sz="3200" b="1">
                <a:latin typeface="+mn-lt"/>
                <a:ea typeface="黑体" pitchFamily="2"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5104383" y="1872534"/>
            <a:ext cx="4457129" cy="4292770"/>
          </a:xfrm>
        </p:spPr>
        <p:txBody>
          <a:bodyPr/>
          <a:lstStyle>
            <a:lvl1pPr>
              <a:defRPr sz="3200" b="1">
                <a:solidFill>
                  <a:schemeClr val="tx1"/>
                </a:solidFill>
                <a:latin typeface="+mn-lt"/>
                <a:ea typeface="黑体" pitchFamily="2" charset="-122"/>
              </a:defRPr>
            </a:lvl1pPr>
            <a:lvl2pPr>
              <a:defRPr sz="2800" b="1">
                <a:solidFill>
                  <a:schemeClr val="tx1"/>
                </a:solidFill>
                <a:latin typeface="+mn-lt"/>
                <a:ea typeface="黑体" pitchFamily="2" charset="-122"/>
              </a:defRPr>
            </a:lvl2pPr>
            <a:lvl3pPr>
              <a:defRPr sz="2400" b="1">
                <a:solidFill>
                  <a:schemeClr val="tx1"/>
                </a:solidFill>
                <a:latin typeface="+mn-lt"/>
                <a:ea typeface="黑体" pitchFamily="2" charset="-122"/>
              </a:defRPr>
            </a:lvl3pPr>
            <a:lvl4pPr>
              <a:defRPr sz="2000" b="1">
                <a:solidFill>
                  <a:schemeClr val="tx1"/>
                </a:solidFill>
                <a:latin typeface="+mn-lt"/>
                <a:ea typeface="黑体" pitchFamily="2" charset="-122"/>
              </a:defRPr>
            </a:lvl4pPr>
            <a:lvl5pPr>
              <a:defRPr sz="2000" b="1">
                <a:solidFill>
                  <a:schemeClr val="tx1"/>
                </a:solidFill>
                <a:latin typeface="+mn-lt"/>
                <a:ea typeface="黑体" pitchFamily="2" charset="-122"/>
              </a:defRPr>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7" name="日期占位符 6"/>
          <p:cNvSpPr>
            <a:spLocks noGrp="1"/>
          </p:cNvSpPr>
          <p:nvPr>
            <p:ph type="dt" sz="half" idx="10"/>
          </p:nvPr>
        </p:nvSpPr>
        <p:spPr/>
        <p:txBody>
          <a:bodyPr/>
          <a:lstStyle>
            <a:lvl1pPr>
              <a:defRPr/>
            </a:lvl1pPr>
          </a:lstStyle>
          <a:p>
            <a:endParaRPr lang="en-US" altLang="zh-CN"/>
          </a:p>
        </p:txBody>
      </p:sp>
      <p:sp>
        <p:nvSpPr>
          <p:cNvPr id="8" name="页脚占位符 7"/>
          <p:cNvSpPr>
            <a:spLocks noGrp="1"/>
          </p:cNvSpPr>
          <p:nvPr>
            <p:ph type="ftr" sz="quarter" idx="11"/>
          </p:nvPr>
        </p:nvSpPr>
        <p:spPr/>
        <p:txBody>
          <a:bodyPr/>
          <a:lstStyle>
            <a:lvl1pPr>
              <a:defRPr/>
            </a:lvl1pPr>
          </a:lstStyle>
          <a:p>
            <a:endParaRPr lang="en-US" altLang="zh-CN"/>
          </a:p>
        </p:txBody>
      </p:sp>
      <p:sp>
        <p:nvSpPr>
          <p:cNvPr id="9" name="灯片编号占位符 8"/>
          <p:cNvSpPr>
            <a:spLocks noGrp="1"/>
          </p:cNvSpPr>
          <p:nvPr>
            <p:ph type="sldNum" sz="quarter" idx="12"/>
          </p:nvPr>
        </p:nvSpPr>
        <p:spPr/>
        <p:txBody>
          <a:bodyPr/>
          <a:lstStyle>
            <a:lvl1pPr>
              <a:defRPr/>
            </a:lvl1pPr>
          </a:lstStyle>
          <a:p>
            <a:fld id="{FAC03054-A18C-4CF4-8FEF-67B6C74EC7CF}" type="slidenum">
              <a:rPr lang="zh-CN" altLang="en-US"/>
              <a:t>‹#›</a:t>
            </a:fld>
            <a:endParaRPr lang="en-US" altLang="zh-CN"/>
          </a:p>
        </p:txBody>
      </p:sp>
      <p:sp>
        <p:nvSpPr>
          <p:cNvPr id="10"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1">
                <a:solidFill>
                  <a:srgbClr val="333399"/>
                </a:solidFill>
                <a:latin typeface="+mn-lt"/>
                <a:ea typeface="黑体" pitchFamily="2" charset="-122"/>
              </a:defRPr>
            </a:lvl1pPr>
          </a:lstStyle>
          <a:p>
            <a:r>
              <a:rPr lang="zh-CN" altLang="en-US"/>
              <a:t>单击此处编辑母版标题样式</a:t>
            </a:r>
          </a:p>
        </p:txBody>
      </p:sp>
      <p:sp>
        <p:nvSpPr>
          <p:cNvPr id="3" name="日期占位符 2"/>
          <p:cNvSpPr>
            <a:spLocks noGrp="1"/>
          </p:cNvSpPr>
          <p:nvPr>
            <p:ph type="dt" sz="half" idx="10"/>
          </p:nvPr>
        </p:nvSpPr>
        <p:spPr/>
        <p:txBody>
          <a:bodyPr/>
          <a:lstStyle>
            <a:lvl1pPr>
              <a:defRPr/>
            </a:lvl1pPr>
          </a:lstStyle>
          <a:p>
            <a:endParaRPr lang="en-US" altLang="zh-CN"/>
          </a:p>
        </p:txBody>
      </p:sp>
      <p:sp>
        <p:nvSpPr>
          <p:cNvPr id="4" name="页脚占位符 3"/>
          <p:cNvSpPr>
            <a:spLocks noGrp="1"/>
          </p:cNvSpPr>
          <p:nvPr>
            <p:ph type="ftr" sz="quarter" idx="11"/>
          </p:nvPr>
        </p:nvSpPr>
        <p:spPr/>
        <p:txBody>
          <a:bodyPr/>
          <a:lstStyle>
            <a:lvl1pPr>
              <a:defRPr/>
            </a:lvl1pPr>
          </a:lstStyle>
          <a:p>
            <a:endParaRPr lang="en-US" altLang="zh-CN"/>
          </a:p>
        </p:txBody>
      </p:sp>
      <p:sp>
        <p:nvSpPr>
          <p:cNvPr id="5" name="灯片编号占位符 4"/>
          <p:cNvSpPr>
            <a:spLocks noGrp="1"/>
          </p:cNvSpPr>
          <p:nvPr>
            <p:ph type="sldNum" sz="quarter" idx="12"/>
          </p:nvPr>
        </p:nvSpPr>
        <p:spPr/>
        <p:txBody>
          <a:bodyPr/>
          <a:lstStyle>
            <a:lvl1pPr>
              <a:defRPr/>
            </a:lvl1pPr>
          </a:lstStyle>
          <a:p>
            <a:fld id="{14338B79-8FD5-46F1-8A19-651A319ADB19}" type="slidenum">
              <a:rPr lang="zh-CN" altLang="en-US"/>
              <a:t>‹#›</a:t>
            </a:fld>
            <a:endParaRPr lang="en-US" altLang="zh-CN"/>
          </a:p>
        </p:txBody>
      </p:sp>
      <p:sp>
        <p:nvSpPr>
          <p:cNvPr id="6"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ltLang="zh-CN"/>
          </a:p>
        </p:txBody>
      </p:sp>
      <p:sp>
        <p:nvSpPr>
          <p:cNvPr id="3" name="页脚占位符 2"/>
          <p:cNvSpPr>
            <a:spLocks noGrp="1"/>
          </p:cNvSpPr>
          <p:nvPr>
            <p:ph type="ftr" sz="quarter" idx="11"/>
          </p:nvPr>
        </p:nvSpPr>
        <p:spPr/>
        <p:txBody>
          <a:bodyPr/>
          <a:lstStyle>
            <a:lvl1pPr>
              <a:defRPr/>
            </a:lvl1pPr>
          </a:lstStyle>
          <a:p>
            <a:endParaRPr lang="en-US" altLang="zh-CN"/>
          </a:p>
        </p:txBody>
      </p:sp>
      <p:sp>
        <p:nvSpPr>
          <p:cNvPr id="4" name="灯片编号占位符 3"/>
          <p:cNvSpPr>
            <a:spLocks noGrp="1"/>
          </p:cNvSpPr>
          <p:nvPr>
            <p:ph type="sldNum" sz="quarter" idx="12"/>
          </p:nvPr>
        </p:nvSpPr>
        <p:spPr/>
        <p:txBody>
          <a:bodyPr/>
          <a:lstStyle>
            <a:lvl1pPr>
              <a:defRPr/>
            </a:lvl1pPr>
          </a:lstStyle>
          <a:p>
            <a:fld id="{137DC1DE-D772-415A-B75D-6C2A3BBF0EE5}" type="slidenum">
              <a:rPr lang="zh-CN" altLang="en-US"/>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95300" y="273050"/>
            <a:ext cx="3259138" cy="1162050"/>
          </a:xfrm>
        </p:spPr>
        <p:txBody>
          <a:bodyPr/>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873500" y="273050"/>
            <a:ext cx="568801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4" name="文本占位符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DFB74B41-85B4-4984-A2A4-801BFDC62CF6}" type="slidenum">
              <a:rPr lang="zh-CN" altLang="en-US"/>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941513" y="4800600"/>
            <a:ext cx="5943600" cy="566738"/>
          </a:xfrm>
        </p:spPr>
        <p:txBody>
          <a:bodyPr/>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p>
        </p:txBody>
      </p:sp>
      <p:sp>
        <p:nvSpPr>
          <p:cNvPr id="4" name="文本占位符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24FEF2C3-09B7-48D6-BCFF-274B159605E4}" type="slidenum">
              <a:rPr lang="zh-CN" altLang="en-US"/>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495300" y="188640"/>
            <a:ext cx="9066212"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p>
            <a:pPr lvl="0"/>
            <a:r>
              <a:rPr lang="zh-CN" altLang="en-US" dirty="0"/>
              <a:t>单击此处编辑母版标题样式</a:t>
            </a:r>
            <a:endParaRPr lang="en-US" altLang="zh-CN" dirty="0"/>
          </a:p>
        </p:txBody>
      </p:sp>
      <p:sp>
        <p:nvSpPr>
          <p:cNvPr id="15363" name="Rectangle 3"/>
          <p:cNvSpPr>
            <a:spLocks noGrp="1" noChangeArrowheads="1"/>
          </p:cNvSpPr>
          <p:nvPr>
            <p:ph type="body" idx="1"/>
          </p:nvPr>
        </p:nvSpPr>
        <p:spPr bwMode="auto">
          <a:xfrm>
            <a:off x="495300" y="1196752"/>
            <a:ext cx="9066212" cy="4934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lvl="0"/>
            <a:r>
              <a:rPr lang="zh-CN" altLang="en-US" dirty="0"/>
              <a:t>单击此处编辑母版文本样式</a:t>
            </a:r>
            <a:endParaRPr lang="en-US" altLang="zh-CN" dirty="0"/>
          </a:p>
          <a:p>
            <a:pPr lvl="1"/>
            <a:r>
              <a:rPr lang="zh-CN" altLang="en-US" dirty="0"/>
              <a:t>第二级</a:t>
            </a:r>
            <a:endParaRPr lang="en-US" altLang="zh-CN" dirty="0"/>
          </a:p>
          <a:p>
            <a:pPr lvl="2"/>
            <a:r>
              <a:rPr lang="zh-CN" altLang="en-US" dirty="0"/>
              <a:t>第三级</a:t>
            </a:r>
            <a:endParaRPr lang="en-US" altLang="zh-CN" dirty="0"/>
          </a:p>
          <a:p>
            <a:pPr lvl="3"/>
            <a:r>
              <a:rPr lang="zh-CN" altLang="en-US" dirty="0"/>
              <a:t>第四级</a:t>
            </a:r>
            <a:endParaRPr lang="en-US" altLang="zh-CN" dirty="0"/>
          </a:p>
          <a:p>
            <a:pPr lvl="4"/>
            <a:r>
              <a:rPr lang="zh-CN" altLang="en-US" dirty="0"/>
              <a:t>第五级</a:t>
            </a:r>
            <a:endParaRPr lang="en-US" altLang="zh-CN" dirty="0"/>
          </a:p>
        </p:txBody>
      </p:sp>
      <p:sp>
        <p:nvSpPr>
          <p:cNvPr id="15364" name="Rectangle 4"/>
          <p:cNvSpPr>
            <a:spLocks noGrp="1" noChangeArrowheads="1"/>
          </p:cNvSpPr>
          <p:nvPr>
            <p:ph type="dt" sz="half" idx="2"/>
          </p:nvPr>
        </p:nvSpPr>
        <p:spPr bwMode="auto">
          <a:xfrm>
            <a:off x="495300" y="6356176"/>
            <a:ext cx="231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000">
                <a:ea typeface="SimSun" pitchFamily="2" charset="-122"/>
              </a:defRPr>
            </a:lvl1pPr>
          </a:lstStyle>
          <a:p>
            <a:endParaRPr lang="en-US" altLang="zh-CN" dirty="0"/>
          </a:p>
        </p:txBody>
      </p:sp>
      <p:sp>
        <p:nvSpPr>
          <p:cNvPr id="15365" name="Rectangle 5"/>
          <p:cNvSpPr>
            <a:spLocks noGrp="1" noChangeArrowheads="1"/>
          </p:cNvSpPr>
          <p:nvPr>
            <p:ph type="ftr" sz="quarter" idx="3"/>
          </p:nvPr>
        </p:nvSpPr>
        <p:spPr bwMode="auto">
          <a:xfrm>
            <a:off x="3384550" y="6356176"/>
            <a:ext cx="3136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eaLnBrk="1" hangingPunct="1">
              <a:defRPr sz="1000">
                <a:ea typeface="SimSun" pitchFamily="2" charset="-122"/>
              </a:defRPr>
            </a:lvl1pPr>
          </a:lstStyle>
          <a:p>
            <a:endParaRPr lang="en-US" altLang="zh-CN"/>
          </a:p>
        </p:txBody>
      </p:sp>
      <p:sp>
        <p:nvSpPr>
          <p:cNvPr id="15366" name="Rectangle 6"/>
          <p:cNvSpPr>
            <a:spLocks noGrp="1" noChangeArrowheads="1"/>
          </p:cNvSpPr>
          <p:nvPr>
            <p:ph type="sldNum" sz="quarter" idx="4"/>
          </p:nvPr>
        </p:nvSpPr>
        <p:spPr bwMode="auto">
          <a:xfrm>
            <a:off x="7099300" y="6356176"/>
            <a:ext cx="231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000">
                <a:ea typeface="SimSun" pitchFamily="2" charset="-122"/>
              </a:defRPr>
            </a:lvl1pPr>
          </a:lstStyle>
          <a:p>
            <a:fld id="{67B052E9-C54A-4603-AE2F-EB72B006DB6C}" type="slidenum">
              <a:rPr lang="zh-CN" altLang="en-US"/>
              <a:t>‹#›</a:t>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rtl="0" eaLnBrk="1" fontAlgn="base" hangingPunct="1">
        <a:spcBef>
          <a:spcPct val="0"/>
        </a:spcBef>
        <a:spcAft>
          <a:spcPct val="0"/>
        </a:spcAft>
        <a:defRPr sz="4400" b="1">
          <a:solidFill>
            <a:srgbClr val="333399"/>
          </a:solidFill>
          <a:latin typeface="+mn-lt"/>
          <a:ea typeface="黑体" pitchFamily="2" charset="-122"/>
          <a:cs typeface="+mj-cs"/>
        </a:defRPr>
      </a:lvl1pPr>
      <a:lvl2pPr algn="l" rtl="0" eaLnBrk="1" fontAlgn="base" hangingPunct="1">
        <a:spcBef>
          <a:spcPct val="0"/>
        </a:spcBef>
        <a:spcAft>
          <a:spcPct val="0"/>
        </a:spcAft>
        <a:defRPr sz="4400">
          <a:solidFill>
            <a:schemeClr val="tx2"/>
          </a:solidFill>
          <a:latin typeface="Times New Roman" panose="02020703060505090304" pitchFamily="18" charset="0"/>
        </a:defRPr>
      </a:lvl2pPr>
      <a:lvl3pPr algn="l" rtl="0" eaLnBrk="1" fontAlgn="base" hangingPunct="1">
        <a:spcBef>
          <a:spcPct val="0"/>
        </a:spcBef>
        <a:spcAft>
          <a:spcPct val="0"/>
        </a:spcAft>
        <a:defRPr sz="4400">
          <a:solidFill>
            <a:schemeClr val="tx2"/>
          </a:solidFill>
          <a:latin typeface="Times New Roman" panose="02020703060505090304" pitchFamily="18" charset="0"/>
        </a:defRPr>
      </a:lvl3pPr>
      <a:lvl4pPr algn="l" rtl="0" eaLnBrk="1" fontAlgn="base" hangingPunct="1">
        <a:spcBef>
          <a:spcPct val="0"/>
        </a:spcBef>
        <a:spcAft>
          <a:spcPct val="0"/>
        </a:spcAft>
        <a:defRPr sz="4400">
          <a:solidFill>
            <a:schemeClr val="tx2"/>
          </a:solidFill>
          <a:latin typeface="Times New Roman" panose="02020703060505090304" pitchFamily="18" charset="0"/>
        </a:defRPr>
      </a:lvl4pPr>
      <a:lvl5pPr algn="l" rtl="0" eaLnBrk="1" fontAlgn="base" hangingPunct="1">
        <a:spcBef>
          <a:spcPct val="0"/>
        </a:spcBef>
        <a:spcAft>
          <a:spcPct val="0"/>
        </a:spcAft>
        <a:defRPr sz="4400">
          <a:solidFill>
            <a:schemeClr val="tx2"/>
          </a:solidFill>
          <a:latin typeface="Times New Roman" panose="02020703060505090304" pitchFamily="18" charset="0"/>
        </a:defRPr>
      </a:lvl5pPr>
      <a:lvl6pPr marL="457200" algn="l" rtl="0" eaLnBrk="1" fontAlgn="base" hangingPunct="1">
        <a:spcBef>
          <a:spcPct val="0"/>
        </a:spcBef>
        <a:spcAft>
          <a:spcPct val="0"/>
        </a:spcAft>
        <a:defRPr sz="4400">
          <a:solidFill>
            <a:schemeClr val="tx2"/>
          </a:solidFill>
          <a:latin typeface="Times New Roman" panose="02020703060505090304" pitchFamily="18" charset="0"/>
        </a:defRPr>
      </a:lvl6pPr>
      <a:lvl7pPr marL="914400" algn="l" rtl="0" eaLnBrk="1" fontAlgn="base" hangingPunct="1">
        <a:spcBef>
          <a:spcPct val="0"/>
        </a:spcBef>
        <a:spcAft>
          <a:spcPct val="0"/>
        </a:spcAft>
        <a:defRPr sz="4400">
          <a:solidFill>
            <a:schemeClr val="tx2"/>
          </a:solidFill>
          <a:latin typeface="Times New Roman" panose="02020703060505090304" pitchFamily="18" charset="0"/>
        </a:defRPr>
      </a:lvl7pPr>
      <a:lvl8pPr marL="1371600" algn="l" rtl="0" eaLnBrk="1" fontAlgn="base" hangingPunct="1">
        <a:spcBef>
          <a:spcPct val="0"/>
        </a:spcBef>
        <a:spcAft>
          <a:spcPct val="0"/>
        </a:spcAft>
        <a:defRPr sz="4400">
          <a:solidFill>
            <a:schemeClr val="tx2"/>
          </a:solidFill>
          <a:latin typeface="Times New Roman" panose="02020703060505090304" pitchFamily="18" charset="0"/>
        </a:defRPr>
      </a:lvl8pPr>
      <a:lvl9pPr marL="1828800" algn="l" rtl="0" eaLnBrk="1" fontAlgn="base" hangingPunct="1">
        <a:spcBef>
          <a:spcPct val="0"/>
        </a:spcBef>
        <a:spcAft>
          <a:spcPct val="0"/>
        </a:spcAft>
        <a:defRPr sz="4400">
          <a:solidFill>
            <a:schemeClr val="tx2"/>
          </a:solidFill>
          <a:latin typeface="Times New Roman" panose="02020703060505090304" pitchFamily="18" charset="0"/>
        </a:defRPr>
      </a:lvl9pPr>
    </p:titleStyle>
    <p:bodyStyle>
      <a:lvl1pPr marL="342900" indent="-342900" algn="l" rtl="0" eaLnBrk="1" fontAlgn="base" hangingPunct="1">
        <a:lnSpc>
          <a:spcPct val="110000"/>
        </a:lnSpc>
        <a:spcBef>
          <a:spcPts val="600"/>
        </a:spcBef>
        <a:spcAft>
          <a:spcPct val="0"/>
        </a:spcAft>
        <a:buClr>
          <a:srgbClr val="333399"/>
        </a:buClr>
        <a:buSzPct val="75000"/>
        <a:buFont typeface="Wingdings" panose="05000000000000000000" pitchFamily="2" charset="2"/>
        <a:buChar char="n"/>
        <a:defRPr sz="3200" b="1">
          <a:solidFill>
            <a:schemeClr val="tx1"/>
          </a:solidFill>
          <a:latin typeface="+mn-lt"/>
          <a:ea typeface="黑体" pitchFamily="2" charset="-122"/>
          <a:cs typeface="+mn-cs"/>
        </a:defRPr>
      </a:lvl1pPr>
      <a:lvl2pPr marL="742950" indent="-285750" algn="l" rtl="0" eaLnBrk="1" fontAlgn="base" hangingPunct="1">
        <a:lnSpc>
          <a:spcPct val="110000"/>
        </a:lnSpc>
        <a:spcBef>
          <a:spcPts val="600"/>
        </a:spcBef>
        <a:spcAft>
          <a:spcPct val="0"/>
        </a:spcAft>
        <a:buClr>
          <a:schemeClr val="accent2"/>
        </a:buClr>
        <a:buSzPct val="70000"/>
        <a:buFont typeface="Wingdings" panose="05000000000000000000" pitchFamily="2" charset="2"/>
        <a:buChar char="n"/>
        <a:defRPr sz="2800" b="1">
          <a:solidFill>
            <a:schemeClr val="tx1"/>
          </a:solidFill>
          <a:latin typeface="+mn-lt"/>
          <a:ea typeface="黑体" pitchFamily="2" charset="-122"/>
        </a:defRPr>
      </a:lvl2pPr>
      <a:lvl3pPr marL="1143000" indent="-228600" algn="l" rtl="0" eaLnBrk="1" fontAlgn="base" hangingPunct="1">
        <a:lnSpc>
          <a:spcPct val="110000"/>
        </a:lnSpc>
        <a:spcBef>
          <a:spcPts val="600"/>
        </a:spcBef>
        <a:spcAft>
          <a:spcPct val="0"/>
        </a:spcAft>
        <a:buClr>
          <a:srgbClr val="333399"/>
        </a:buClr>
        <a:buSzPct val="65000"/>
        <a:buFont typeface="Wingdings" panose="05000000000000000000" pitchFamily="2" charset="2"/>
        <a:buChar char="p"/>
        <a:defRPr sz="2400" b="1">
          <a:solidFill>
            <a:schemeClr val="tx1"/>
          </a:solidFill>
          <a:latin typeface="+mn-lt"/>
          <a:ea typeface="黑体" pitchFamily="2" charset="-122"/>
        </a:defRPr>
      </a:lvl3pPr>
      <a:lvl4pPr marL="1600200" indent="-228600" algn="l" rtl="0" eaLnBrk="1" fontAlgn="base" hangingPunct="1">
        <a:lnSpc>
          <a:spcPct val="110000"/>
        </a:lnSpc>
        <a:spcBef>
          <a:spcPts val="600"/>
        </a:spcBef>
        <a:spcAft>
          <a:spcPct val="0"/>
        </a:spcAft>
        <a:buClr>
          <a:schemeClr val="bg2"/>
        </a:buClr>
        <a:buSzPct val="65000"/>
        <a:buFont typeface="Wingdings" panose="05000000000000000000" pitchFamily="2" charset="2"/>
        <a:buChar char="n"/>
        <a:defRPr sz="2000" b="1">
          <a:solidFill>
            <a:schemeClr val="tx1"/>
          </a:solidFill>
          <a:latin typeface="+mn-lt"/>
          <a:ea typeface="黑体" pitchFamily="2" charset="-122"/>
        </a:defRPr>
      </a:lvl4pPr>
      <a:lvl5pPr marL="2057400" indent="-228600" algn="l" rtl="0" eaLnBrk="1" fontAlgn="base" hangingPunct="1">
        <a:lnSpc>
          <a:spcPct val="110000"/>
        </a:lnSpc>
        <a:spcBef>
          <a:spcPts val="600"/>
        </a:spcBef>
        <a:spcAft>
          <a:spcPct val="0"/>
        </a:spcAft>
        <a:buClr>
          <a:srgbClr val="333399"/>
        </a:buClr>
        <a:buSzPct val="60000"/>
        <a:buFont typeface="Wingdings" panose="05000000000000000000" pitchFamily="2" charset="2"/>
        <a:buChar char="n"/>
        <a:defRPr sz="2000" b="1">
          <a:solidFill>
            <a:schemeClr val="tx1"/>
          </a:solidFill>
          <a:latin typeface="+mn-lt"/>
          <a:ea typeface="黑体" pitchFamily="2" charset="-122"/>
        </a:defRPr>
      </a:lvl5pPr>
      <a:lvl6pPr marL="25146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6pPr>
      <a:lvl7pPr marL="29718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7pPr>
      <a:lvl8pPr marL="34290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8pPr>
      <a:lvl9pPr marL="38862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zh-CN" altLang="zh-CN" dirty="0"/>
              <a:t>链路层三个基本问题，</a:t>
            </a:r>
            <a:r>
              <a:rPr lang="en-US" altLang="zh-CN" dirty="0"/>
              <a:t>PPP</a:t>
            </a:r>
          </a:p>
        </p:txBody>
      </p:sp>
      <p:sp>
        <p:nvSpPr>
          <p:cNvPr id="4" name="Rectangle 3"/>
          <p:cNvSpPr>
            <a:spLocks noGrp="1" noChangeArrowheads="1"/>
          </p:cNvSpPr>
          <p:nvPr>
            <p:ph type="subTitle" idx="1"/>
          </p:nvPr>
        </p:nvSpPr>
        <p:spPr>
          <a:xfrm>
            <a:off x="1485900" y="3270250"/>
            <a:ext cx="6934200" cy="3327102"/>
          </a:xfrm>
        </p:spPr>
        <p:txBody>
          <a:bodyPr/>
          <a:lstStyle/>
          <a:p>
            <a:r>
              <a:rPr lang="zh-CN" altLang="en-US" dirty="0">
                <a:ea typeface="SimSun" pitchFamily="2" charset="-122"/>
              </a:rPr>
              <a:t>苏铅坤</a:t>
            </a:r>
            <a:endParaRPr lang="en-US" altLang="zh-CN" dirty="0">
              <a:ea typeface="SimSun" pitchFamily="2" charset="-122"/>
            </a:endParaRPr>
          </a:p>
          <a:p>
            <a:endParaRPr lang="en-US" altLang="zh-CN" dirty="0">
              <a:ea typeface="SimSun" pitchFamily="2" charset="-122"/>
            </a:endParaRPr>
          </a:p>
          <a:p>
            <a:endParaRPr lang="zh-CN" altLang="en-US" dirty="0">
              <a:ea typeface="SimSun"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2"/>
          <p:cNvSpPr>
            <a:spLocks noGrp="1" noChangeArrowheads="1"/>
          </p:cNvSpPr>
          <p:nvPr>
            <p:ph type="title"/>
          </p:nvPr>
        </p:nvSpPr>
        <p:spPr/>
        <p:txBody>
          <a:bodyPr/>
          <a:lstStyle/>
          <a:p>
            <a:r>
              <a:rPr lang="en-US" altLang="zh-CN" dirty="0"/>
              <a:t>(3).  </a:t>
            </a:r>
            <a:r>
              <a:rPr lang="zh-CN" altLang="en-US" dirty="0"/>
              <a:t>差错检测</a:t>
            </a:r>
          </a:p>
        </p:txBody>
      </p:sp>
      <p:sp>
        <p:nvSpPr>
          <p:cNvPr id="365571" name="Rectangle 3"/>
          <p:cNvSpPr>
            <a:spLocks noGrp="1" noChangeArrowheads="1"/>
          </p:cNvSpPr>
          <p:nvPr>
            <p:ph idx="1"/>
          </p:nvPr>
        </p:nvSpPr>
        <p:spPr/>
        <p:txBody>
          <a:bodyPr/>
          <a:lstStyle/>
          <a:p>
            <a:r>
              <a:rPr lang="zh-CN" altLang="en-US" dirty="0"/>
              <a:t>在传输过程中可能会产生</a:t>
            </a:r>
            <a:r>
              <a:rPr lang="zh-CN" altLang="en-US" dirty="0">
                <a:solidFill>
                  <a:srgbClr val="FF0000"/>
                </a:solidFill>
              </a:rPr>
              <a:t>比特差错：</a:t>
            </a:r>
            <a:r>
              <a:rPr lang="en-US" altLang="zh-CN" dirty="0"/>
              <a:t>1 </a:t>
            </a:r>
            <a:r>
              <a:rPr lang="zh-CN" altLang="en-US" dirty="0"/>
              <a:t>可能会变成 </a:t>
            </a:r>
            <a:r>
              <a:rPr lang="en-US" altLang="zh-CN" dirty="0"/>
              <a:t>0 </a:t>
            </a:r>
            <a:r>
              <a:rPr lang="zh-CN" altLang="en-US" dirty="0"/>
              <a:t>而 </a:t>
            </a:r>
            <a:r>
              <a:rPr lang="en-US" altLang="zh-CN" dirty="0"/>
              <a:t>0 </a:t>
            </a:r>
            <a:r>
              <a:rPr lang="zh-CN" altLang="en-US" dirty="0"/>
              <a:t>也可能变成 </a:t>
            </a:r>
            <a:r>
              <a:rPr lang="en-US" altLang="zh-CN" dirty="0"/>
              <a:t>1</a:t>
            </a:r>
            <a:r>
              <a:rPr lang="zh-CN" altLang="en-US" dirty="0"/>
              <a:t>。</a:t>
            </a:r>
          </a:p>
          <a:p>
            <a:r>
              <a:rPr lang="zh-CN" altLang="en-US" dirty="0"/>
              <a:t>在一段时间内，传输错误的比特占所传输比特总数的比率称为</a:t>
            </a:r>
            <a:r>
              <a:rPr lang="zh-CN" altLang="en-US" dirty="0">
                <a:solidFill>
                  <a:srgbClr val="FF0000"/>
                </a:solidFill>
              </a:rPr>
              <a:t>误码率</a:t>
            </a:r>
            <a:r>
              <a:rPr lang="zh-CN" altLang="en-US" dirty="0"/>
              <a:t> </a:t>
            </a:r>
            <a:r>
              <a:rPr lang="en-US" altLang="zh-CN" dirty="0"/>
              <a:t>BER (Bit Error Rate)</a:t>
            </a:r>
            <a:r>
              <a:rPr lang="zh-CN" altLang="en-US" dirty="0"/>
              <a:t>。</a:t>
            </a:r>
          </a:p>
          <a:p>
            <a:r>
              <a:rPr lang="zh-CN" altLang="en-US" dirty="0"/>
              <a:t>误码率与信噪比有很大的关系。</a:t>
            </a:r>
            <a:endParaRPr lang="en-US" altLang="zh-CN" dirty="0"/>
          </a:p>
          <a:p>
            <a:pPr lvl="1"/>
            <a:r>
              <a:rPr lang="zh-CN" altLang="en-US" dirty="0"/>
              <a:t>信噪比</a:t>
            </a:r>
            <a:r>
              <a:rPr lang="en-US" altLang="zh-CN" dirty="0"/>
              <a:t>(Signal-Noise</a:t>
            </a:r>
            <a:r>
              <a:rPr lang="zh-CN" altLang="en-US" dirty="0"/>
              <a:t> </a:t>
            </a:r>
            <a:r>
              <a:rPr lang="en-US" altLang="zh-CN" dirty="0"/>
              <a:t>Ratio)</a:t>
            </a:r>
            <a:r>
              <a:rPr lang="zh-CN" altLang="en-US" dirty="0"/>
              <a:t>： 一个电子设备或者电子系统中信号与噪声的比例</a:t>
            </a:r>
          </a:p>
          <a:p>
            <a:r>
              <a:rPr lang="zh-CN" altLang="en-US" dirty="0"/>
              <a:t>为了保证数据传输的可靠性，在计算机网络传输数据时，必须采用各种差错检测措施。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algn="ctr"/>
            <a:r>
              <a:rPr lang="zh-CN" altLang="en-US" dirty="0"/>
              <a:t>帧检验序列 </a:t>
            </a:r>
            <a:r>
              <a:rPr lang="en-US" altLang="zh-CN" dirty="0"/>
              <a:t>FCS </a:t>
            </a:r>
          </a:p>
        </p:txBody>
      </p:sp>
      <p:sp>
        <p:nvSpPr>
          <p:cNvPr id="47107" name="Rectangle 3"/>
          <p:cNvSpPr>
            <a:spLocks noGrp="1" noChangeArrowheads="1"/>
          </p:cNvSpPr>
          <p:nvPr>
            <p:ph idx="1"/>
          </p:nvPr>
        </p:nvSpPr>
        <p:spPr/>
        <p:txBody>
          <a:bodyPr/>
          <a:lstStyle/>
          <a:p>
            <a:r>
              <a:rPr lang="zh-CN" altLang="en-US" b="0" dirty="0"/>
              <a:t>在数据后面添加上的冗余码称为</a:t>
            </a:r>
            <a:r>
              <a:rPr lang="zh-CN" altLang="en-US" b="0" dirty="0">
                <a:solidFill>
                  <a:srgbClr val="FF0000"/>
                </a:solidFill>
              </a:rPr>
              <a:t>帧检验序列</a:t>
            </a:r>
            <a:r>
              <a:rPr lang="zh-CN" altLang="en-US" b="0" dirty="0"/>
              <a:t> </a:t>
            </a:r>
            <a:r>
              <a:rPr lang="en-US" altLang="zh-CN" b="0" dirty="0"/>
              <a:t>FCS (Frame Check Sequence)</a:t>
            </a:r>
            <a:r>
              <a:rPr lang="zh-CN" altLang="en-US" b="0" dirty="0"/>
              <a:t>。</a:t>
            </a:r>
          </a:p>
          <a:p>
            <a:endParaRPr lang="en-US" altLang="zh-CN" b="0" dirty="0">
              <a:solidFill>
                <a:srgbClr val="000099"/>
              </a:solidFill>
              <a:latin typeface="Arial" panose="020B0604020202090204" pitchFamily="34" charset="0"/>
              <a:ea typeface="黑体" pitchFamily="2" charset="-122"/>
            </a:endParaRPr>
          </a:p>
          <a:p>
            <a:endParaRPr lang="zh-CN" altLang="en-US" sz="3200" b="0" dirty="0"/>
          </a:p>
          <a:p>
            <a:pPr lvl="0"/>
            <a:r>
              <a:rPr lang="en-US" altLang="zh-CN" sz="3655" b="0" dirty="0">
                <a:solidFill>
                  <a:schemeClr val="tx1"/>
                </a:solidFill>
                <a:latin typeface="Arial" panose="020B0604020202090204" pitchFamily="34" charset="0"/>
                <a:sym typeface="+mn-ea"/>
              </a:rPr>
              <a:t>CRC </a:t>
            </a:r>
            <a:r>
              <a:rPr lang="zh-CN" altLang="en-US" sz="3655" b="0" dirty="0">
                <a:solidFill>
                  <a:schemeClr val="tx1"/>
                </a:solidFill>
                <a:latin typeface="Arial" panose="020B0604020202090204" pitchFamily="34" charset="0"/>
                <a:sym typeface="+mn-ea"/>
              </a:rPr>
              <a:t>是一种常用的检错方法，</a:t>
            </a:r>
            <a:r>
              <a:rPr lang="en-US" altLang="zh-CN" b="0" dirty="0">
                <a:solidFill>
                  <a:schemeClr val="tx1"/>
                </a:solidFill>
                <a:latin typeface="Arial" panose="020B0604020202090204" pitchFamily="34" charset="0"/>
                <a:ea typeface="黑体" pitchFamily="2" charset="-122"/>
              </a:rPr>
              <a:t>FCS </a:t>
            </a:r>
            <a:r>
              <a:rPr lang="zh-CN" altLang="en-US" b="0" dirty="0">
                <a:solidFill>
                  <a:schemeClr val="tx1"/>
                </a:solidFill>
                <a:latin typeface="Arial" panose="020B0604020202090204" pitchFamily="34" charset="0"/>
                <a:ea typeface="黑体" pitchFamily="2" charset="-122"/>
              </a:rPr>
              <a:t>可以用 </a:t>
            </a:r>
            <a:r>
              <a:rPr lang="en-US" altLang="zh-CN" b="0" dirty="0">
                <a:solidFill>
                  <a:schemeClr val="tx1"/>
                </a:solidFill>
                <a:latin typeface="Arial" panose="020B0604020202090204" pitchFamily="34" charset="0"/>
                <a:ea typeface="黑体" pitchFamily="2" charset="-122"/>
              </a:rPr>
              <a:t>CRC </a:t>
            </a:r>
            <a:r>
              <a:rPr lang="zh-CN" altLang="en-US" b="0" dirty="0">
                <a:solidFill>
                  <a:schemeClr val="tx1"/>
                </a:solidFill>
                <a:latin typeface="Arial" panose="020B0604020202090204" pitchFamily="34" charset="0"/>
                <a:ea typeface="黑体" pitchFamily="2" charset="-122"/>
              </a:rPr>
              <a:t>这种方法得出</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10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pPr algn="ctr"/>
            <a:r>
              <a:rPr lang="zh-CN" altLang="en-US"/>
              <a:t>循环冗余检验的原理 </a:t>
            </a:r>
          </a:p>
        </p:txBody>
      </p:sp>
      <p:sp>
        <p:nvSpPr>
          <p:cNvPr id="144387" name="Rectangle 3"/>
          <p:cNvSpPr>
            <a:spLocks noGrp="1" noChangeArrowheads="1"/>
          </p:cNvSpPr>
          <p:nvPr>
            <p:ph idx="1"/>
          </p:nvPr>
        </p:nvSpPr>
        <p:spPr/>
        <p:txBody>
          <a:bodyPr/>
          <a:lstStyle/>
          <a:p>
            <a:r>
              <a:rPr lang="zh-CN" altLang="en-US" dirty="0"/>
              <a:t>在数据链路层传送的帧中，广泛使用了</a:t>
            </a:r>
            <a:r>
              <a:rPr lang="zh-CN" altLang="en-US" dirty="0">
                <a:solidFill>
                  <a:srgbClr val="FF0000"/>
                </a:solidFill>
              </a:rPr>
              <a:t>循环冗余检验</a:t>
            </a:r>
            <a:r>
              <a:rPr lang="zh-CN" altLang="en-US" dirty="0">
                <a:solidFill>
                  <a:schemeClr val="hlink"/>
                </a:solidFill>
              </a:rPr>
              <a:t> </a:t>
            </a:r>
            <a:r>
              <a:rPr lang="en-US" altLang="zh-CN" dirty="0"/>
              <a:t>CRC</a:t>
            </a:r>
            <a:r>
              <a:rPr lang="zh-CN" altLang="en-US" dirty="0"/>
              <a:t> </a:t>
            </a:r>
            <a:r>
              <a:rPr lang="en-US" altLang="zh-CN" dirty="0"/>
              <a:t>(Cyclic</a:t>
            </a:r>
            <a:r>
              <a:rPr lang="zh-CN" altLang="en-US" dirty="0"/>
              <a:t> </a:t>
            </a:r>
            <a:r>
              <a:rPr lang="en-US" altLang="zh-CN" dirty="0"/>
              <a:t>Redundancy</a:t>
            </a:r>
            <a:r>
              <a:rPr lang="zh-CN" altLang="en-US" dirty="0"/>
              <a:t> </a:t>
            </a:r>
            <a:r>
              <a:rPr lang="en-US" altLang="zh-CN" dirty="0"/>
              <a:t>Check) </a:t>
            </a:r>
            <a:r>
              <a:rPr lang="zh-CN" altLang="en-US" dirty="0"/>
              <a:t>的检错技术。</a:t>
            </a:r>
          </a:p>
          <a:p>
            <a:endParaRPr lang="zh-CN" altLang="en-US" dirty="0"/>
          </a:p>
          <a:p>
            <a:r>
              <a:rPr lang="zh-CN" altLang="en-US" dirty="0"/>
              <a:t>在数据的后面添加冗余码一起发送</a:t>
            </a:r>
          </a:p>
          <a:p>
            <a:pPr lvl="1"/>
            <a:r>
              <a:rPr lang="en-US" altLang="zh-CN" dirty="0">
                <a:sym typeface="+mn-ea"/>
              </a:rPr>
              <a:t>101001</a:t>
            </a:r>
            <a:endParaRPr lang="zh-CN" altLang="en-US" sz="2800" dirty="0">
              <a:sym typeface="+mn-ea"/>
            </a:endParaRPr>
          </a:p>
          <a:p>
            <a:pPr lvl="1"/>
            <a:r>
              <a:rPr lang="en-US" altLang="zh-CN" dirty="0">
                <a:sym typeface="+mn-ea"/>
              </a:rPr>
              <a:t>101001</a:t>
            </a:r>
            <a:r>
              <a:rPr lang="en-US" altLang="zh-CN" sz="2800" dirty="0">
                <a:solidFill>
                  <a:srgbClr val="FF0000"/>
                </a:solidFill>
              </a:rPr>
              <a:t>001</a:t>
            </a:r>
            <a:endParaRPr lang="zh-CN" altLang="en-US" dirty="0"/>
          </a:p>
          <a:p>
            <a:pPr lvl="1"/>
            <a:endParaRPr lang="zh-CN" altLang="en-US" dirty="0"/>
          </a:p>
          <a:p>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pPr algn="ctr"/>
            <a:r>
              <a:rPr lang="zh-CN" altLang="en-US"/>
              <a:t>冗余码的计算举例 </a:t>
            </a:r>
          </a:p>
        </p:txBody>
      </p:sp>
      <p:sp>
        <p:nvSpPr>
          <p:cNvPr id="145411" name="Rectangle 3"/>
          <p:cNvSpPr>
            <a:spLocks noGrp="1" noChangeArrowheads="1"/>
          </p:cNvSpPr>
          <p:nvPr>
            <p:ph idx="1"/>
          </p:nvPr>
        </p:nvSpPr>
        <p:spPr>
          <a:xfrm>
            <a:off x="495300" y="1119917"/>
            <a:ext cx="9066212" cy="4934173"/>
          </a:xfrm>
        </p:spPr>
        <p:txBody>
          <a:bodyPr/>
          <a:lstStyle/>
          <a:p>
            <a:r>
              <a:rPr lang="zh-CN" altLang="en-US" sz="2800" b="0" dirty="0">
                <a:sym typeface="+mn-ea"/>
              </a:rPr>
              <a:t>在发送端，先把数据划分为组。假定每组 </a:t>
            </a:r>
            <a:r>
              <a:rPr lang="en-US" altLang="zh-CN" sz="2800" b="0" i="1" dirty="0">
                <a:sym typeface="+mn-ea"/>
              </a:rPr>
              <a:t>k </a:t>
            </a:r>
            <a:r>
              <a:rPr lang="zh-CN" altLang="en-US" sz="2800" b="0" dirty="0">
                <a:sym typeface="+mn-ea"/>
              </a:rPr>
              <a:t>个比特。 </a:t>
            </a:r>
            <a:endParaRPr lang="zh-CN" altLang="en-US" sz="2800" b="0" dirty="0"/>
          </a:p>
          <a:p>
            <a:pPr lvl="1"/>
            <a:r>
              <a:rPr lang="zh-CN" altLang="en-US" sz="2450" b="0" dirty="0">
                <a:sym typeface="+mn-ea"/>
              </a:rPr>
              <a:t>假设待传送的一组数据 </a:t>
            </a:r>
            <a:r>
              <a:rPr lang="en-US" altLang="zh-CN" sz="2450" b="0" i="1" dirty="0">
                <a:sym typeface="+mn-ea"/>
              </a:rPr>
              <a:t>M</a:t>
            </a:r>
            <a:r>
              <a:rPr lang="en-US" altLang="zh-CN" sz="2450" b="0" dirty="0">
                <a:sym typeface="+mn-ea"/>
              </a:rPr>
              <a:t> = 101001</a:t>
            </a:r>
            <a:r>
              <a:rPr lang="zh-CN" altLang="en-US" sz="2450" b="0" dirty="0">
                <a:sym typeface="+mn-ea"/>
              </a:rPr>
              <a:t>（现在 </a:t>
            </a:r>
            <a:r>
              <a:rPr lang="en-US" altLang="zh-CN" sz="2450" b="0" i="1" dirty="0">
                <a:sym typeface="+mn-ea"/>
              </a:rPr>
              <a:t>k</a:t>
            </a:r>
            <a:r>
              <a:rPr lang="en-US" altLang="zh-CN" sz="2450" b="0" dirty="0">
                <a:sym typeface="+mn-ea"/>
              </a:rPr>
              <a:t> = 6</a:t>
            </a:r>
            <a:r>
              <a:rPr lang="zh-CN" altLang="en-US" sz="2450" b="0" dirty="0">
                <a:sym typeface="+mn-ea"/>
              </a:rPr>
              <a:t>）</a:t>
            </a:r>
            <a:endParaRPr lang="zh-CN" altLang="en-US" sz="2800" b="0" dirty="0">
              <a:sym typeface="+mn-ea"/>
            </a:endParaRPr>
          </a:p>
          <a:p>
            <a:r>
              <a:rPr lang="zh-CN" altLang="en-US" sz="2800" b="0" dirty="0">
                <a:sym typeface="+mn-ea"/>
              </a:rPr>
              <a:t>用二进制的模 </a:t>
            </a:r>
            <a:r>
              <a:rPr lang="en-US" altLang="zh-CN" sz="2800" b="0" dirty="0">
                <a:sym typeface="+mn-ea"/>
              </a:rPr>
              <a:t>2 </a:t>
            </a:r>
            <a:r>
              <a:rPr lang="zh-CN" altLang="en-US" sz="2800" b="0" dirty="0">
                <a:sym typeface="+mn-ea"/>
              </a:rPr>
              <a:t>运算进行 </a:t>
            </a:r>
            <a:r>
              <a:rPr lang="en-US" altLang="zh-CN" sz="2800" b="0" dirty="0">
                <a:sym typeface="+mn-ea"/>
              </a:rPr>
              <a:t>2</a:t>
            </a:r>
            <a:r>
              <a:rPr lang="en-US" altLang="zh-CN" sz="2800" b="0" i="1" baseline="30000" dirty="0">
                <a:sym typeface="+mn-ea"/>
              </a:rPr>
              <a:t>n </a:t>
            </a:r>
            <a:r>
              <a:rPr lang="zh-CN" altLang="en-US" sz="2800" b="0" dirty="0">
                <a:sym typeface="+mn-ea"/>
              </a:rPr>
              <a:t>乘 </a:t>
            </a:r>
            <a:r>
              <a:rPr lang="en-US" altLang="zh-CN" sz="2800" b="0" i="1" dirty="0">
                <a:sym typeface="+mn-ea"/>
              </a:rPr>
              <a:t>M </a:t>
            </a:r>
            <a:r>
              <a:rPr lang="zh-CN" altLang="en-US" sz="2800" b="0" dirty="0">
                <a:sym typeface="+mn-ea"/>
              </a:rPr>
              <a:t>的运算，这相当于在 </a:t>
            </a:r>
            <a:r>
              <a:rPr lang="en-US" altLang="zh-CN" sz="2800" b="0" i="1" dirty="0">
                <a:sym typeface="+mn-ea"/>
              </a:rPr>
              <a:t>M </a:t>
            </a:r>
            <a:r>
              <a:rPr lang="zh-CN" altLang="en-US" sz="2800" b="0" dirty="0">
                <a:sym typeface="+mn-ea"/>
              </a:rPr>
              <a:t>后面添加 </a:t>
            </a:r>
            <a:r>
              <a:rPr lang="en-US" altLang="zh-CN" sz="2800" b="0" i="1" dirty="0">
                <a:sym typeface="+mn-ea"/>
              </a:rPr>
              <a:t>n </a:t>
            </a:r>
            <a:r>
              <a:rPr lang="zh-CN" altLang="en-US" sz="2800" b="0" dirty="0">
                <a:sym typeface="+mn-ea"/>
              </a:rPr>
              <a:t>个 </a:t>
            </a:r>
            <a:r>
              <a:rPr lang="en-US" altLang="zh-CN" sz="2800" b="0" dirty="0">
                <a:sym typeface="+mn-ea"/>
              </a:rPr>
              <a:t>0</a:t>
            </a:r>
          </a:p>
          <a:p>
            <a:pPr lvl="1"/>
            <a:r>
              <a:rPr lang="en-US" altLang="zh-CN" sz="2140" b="0" dirty="0">
                <a:sym typeface="+mn-ea"/>
              </a:rPr>
              <a:t>n = 3</a:t>
            </a:r>
          </a:p>
          <a:p>
            <a:pPr lvl="1"/>
            <a:r>
              <a:rPr lang="en-US" altLang="zh-CN" sz="2140" b="0" dirty="0">
                <a:sym typeface="+mn-ea"/>
              </a:rPr>
              <a:t>2</a:t>
            </a:r>
            <a:r>
              <a:rPr lang="en-US" altLang="zh-CN" sz="2140" b="0" i="1" baseline="30000" dirty="0">
                <a:sym typeface="+mn-ea"/>
              </a:rPr>
              <a:t>n</a:t>
            </a:r>
            <a:r>
              <a:rPr lang="en-US" altLang="zh-CN" sz="2140" b="0" i="1" dirty="0">
                <a:sym typeface="+mn-ea"/>
              </a:rPr>
              <a:t>M</a:t>
            </a:r>
            <a:r>
              <a:rPr lang="en-US" altLang="zh-CN" sz="2140" b="0" dirty="0">
                <a:sym typeface="+mn-ea"/>
              </a:rPr>
              <a:t> = 101001</a:t>
            </a:r>
            <a:r>
              <a:rPr lang="en-US" altLang="zh-CN" sz="2140" b="0" dirty="0">
                <a:solidFill>
                  <a:srgbClr val="FF0000"/>
                </a:solidFill>
                <a:sym typeface="+mn-ea"/>
              </a:rPr>
              <a:t>000</a:t>
            </a:r>
          </a:p>
          <a:p>
            <a:pPr lvl="0"/>
            <a:r>
              <a:rPr lang="zh-CN" altLang="en-US" sz="2445" b="0" dirty="0">
                <a:sym typeface="+mn-ea"/>
              </a:rPr>
              <a:t>得到的 </a:t>
            </a:r>
            <a:r>
              <a:rPr lang="en-US" altLang="zh-CN" sz="2445" b="0" dirty="0">
                <a:sym typeface="+mn-ea"/>
              </a:rPr>
              <a:t>(</a:t>
            </a:r>
            <a:r>
              <a:rPr lang="en-US" altLang="zh-CN" sz="2445" b="0" i="1" dirty="0">
                <a:sym typeface="+mn-ea"/>
              </a:rPr>
              <a:t>k</a:t>
            </a:r>
            <a:r>
              <a:rPr lang="en-US" altLang="zh-CN" sz="2445" b="0" dirty="0">
                <a:sym typeface="+mn-ea"/>
              </a:rPr>
              <a:t> + </a:t>
            </a:r>
            <a:r>
              <a:rPr lang="en-US" altLang="zh-CN" sz="2445" b="0" i="1" dirty="0">
                <a:sym typeface="+mn-ea"/>
              </a:rPr>
              <a:t>n</a:t>
            </a:r>
            <a:r>
              <a:rPr lang="en-US" altLang="zh-CN" sz="2445" b="0" dirty="0">
                <a:sym typeface="+mn-ea"/>
              </a:rPr>
              <a:t>) </a:t>
            </a:r>
            <a:r>
              <a:rPr lang="zh-CN" altLang="en-US" sz="2445" b="0" dirty="0">
                <a:sym typeface="+mn-ea"/>
              </a:rPr>
              <a:t>位的数除以事先选定好的长度为 </a:t>
            </a:r>
            <a:r>
              <a:rPr lang="en-US" altLang="zh-CN" sz="2445" b="0" dirty="0">
                <a:sym typeface="+mn-ea"/>
              </a:rPr>
              <a:t>(</a:t>
            </a:r>
            <a:r>
              <a:rPr lang="en-US" altLang="zh-CN" sz="2445" b="0" i="1" dirty="0">
                <a:sym typeface="+mn-ea"/>
              </a:rPr>
              <a:t>n</a:t>
            </a:r>
            <a:r>
              <a:rPr lang="en-US" altLang="zh-CN" sz="2445" b="0" dirty="0">
                <a:sym typeface="+mn-ea"/>
              </a:rPr>
              <a:t> + 1) </a:t>
            </a:r>
            <a:r>
              <a:rPr lang="zh-CN" altLang="en-US" sz="2445" b="0" dirty="0">
                <a:sym typeface="+mn-ea"/>
              </a:rPr>
              <a:t>位的</a:t>
            </a:r>
            <a:r>
              <a:rPr lang="zh-CN" altLang="en-US" sz="2445" b="0" dirty="0">
                <a:solidFill>
                  <a:srgbClr val="FF0000"/>
                </a:solidFill>
                <a:sym typeface="+mn-ea"/>
              </a:rPr>
              <a:t>除数</a:t>
            </a:r>
            <a:r>
              <a:rPr lang="zh-CN" altLang="en-US" sz="2445" b="0" dirty="0">
                <a:sym typeface="+mn-ea"/>
              </a:rPr>
              <a:t> </a:t>
            </a:r>
            <a:r>
              <a:rPr lang="en-US" altLang="zh-CN" sz="2445" b="0" i="1" dirty="0">
                <a:sym typeface="+mn-ea"/>
              </a:rPr>
              <a:t>P</a:t>
            </a:r>
          </a:p>
          <a:p>
            <a:pPr lvl="1"/>
            <a:r>
              <a:rPr lang="zh-CN" altLang="en-US" sz="2135" b="0" dirty="0">
                <a:solidFill>
                  <a:srgbClr val="FF0000"/>
                </a:solidFill>
                <a:sym typeface="+mn-ea"/>
              </a:rPr>
              <a:t>除数</a:t>
            </a:r>
            <a:r>
              <a:rPr lang="zh-CN" altLang="en-US" sz="2135" b="0" dirty="0">
                <a:sym typeface="+mn-ea"/>
              </a:rPr>
              <a:t> </a:t>
            </a:r>
            <a:r>
              <a:rPr lang="en-US" altLang="zh-CN" sz="2135" b="0" i="1" dirty="0">
                <a:sym typeface="+mn-ea"/>
              </a:rPr>
              <a:t>P</a:t>
            </a:r>
            <a:r>
              <a:rPr lang="en-US" altLang="zh-CN" sz="2135" b="0" dirty="0">
                <a:sym typeface="+mn-ea"/>
              </a:rPr>
              <a:t> = 1101</a:t>
            </a:r>
            <a:endParaRPr lang="zh-CN" altLang="en-US" sz="2135" b="0" dirty="0">
              <a:solidFill>
                <a:srgbClr val="FF0000"/>
              </a:solidFill>
              <a:sym typeface="+mn-ea"/>
            </a:endParaRPr>
          </a:p>
          <a:p>
            <a:pPr lvl="1"/>
            <a:r>
              <a:rPr lang="zh-CN" altLang="en-US" sz="2135" b="0" dirty="0">
                <a:solidFill>
                  <a:srgbClr val="FF0000"/>
                </a:solidFill>
                <a:sym typeface="+mn-ea"/>
              </a:rPr>
              <a:t>商</a:t>
            </a:r>
            <a:r>
              <a:rPr lang="zh-CN" altLang="en-US" sz="2135" b="0" dirty="0">
                <a:sym typeface="+mn-ea"/>
              </a:rPr>
              <a:t> </a:t>
            </a:r>
            <a:r>
              <a:rPr lang="en-US" altLang="zh-CN" sz="2135" b="0" i="1" dirty="0">
                <a:sym typeface="+mn-ea"/>
              </a:rPr>
              <a:t>Q</a:t>
            </a:r>
            <a:r>
              <a:rPr lang="en-US" altLang="zh-CN" sz="2135" b="0" dirty="0">
                <a:sym typeface="+mn-ea"/>
              </a:rPr>
              <a:t> = 110101, </a:t>
            </a:r>
            <a:r>
              <a:rPr lang="zh-CN" altLang="en-US" sz="2135" b="0" dirty="0">
                <a:solidFill>
                  <a:srgbClr val="FF0000"/>
                </a:solidFill>
                <a:sym typeface="+mn-ea"/>
              </a:rPr>
              <a:t>余数</a:t>
            </a:r>
            <a:r>
              <a:rPr lang="zh-CN" altLang="en-US" sz="2135" b="0" dirty="0">
                <a:sym typeface="+mn-ea"/>
              </a:rPr>
              <a:t> </a:t>
            </a:r>
            <a:r>
              <a:rPr lang="en-US" altLang="zh-CN" sz="2135" b="0" i="1" dirty="0">
                <a:sym typeface="+mn-ea"/>
              </a:rPr>
              <a:t>R</a:t>
            </a:r>
            <a:r>
              <a:rPr lang="en-US" altLang="zh-CN" sz="2135" b="0" dirty="0">
                <a:sym typeface="+mn-ea"/>
              </a:rPr>
              <a:t> = 001</a:t>
            </a:r>
            <a:endParaRPr lang="zh-CN" altLang="en-US" sz="2800" b="0" dirty="0"/>
          </a:p>
          <a:p>
            <a:r>
              <a:rPr lang="zh-CN" altLang="en-US" sz="2800" b="0" dirty="0">
                <a:sym typeface="+mn-ea"/>
              </a:rPr>
              <a:t>将</a:t>
            </a:r>
            <a:r>
              <a:rPr lang="zh-CN" altLang="zh-CN" sz="2800" b="0" dirty="0">
                <a:sym typeface="+mn-ea"/>
              </a:rPr>
              <a:t>余数</a:t>
            </a:r>
            <a:r>
              <a:rPr lang="en-US" altLang="zh-CN" sz="2800" b="0" dirty="0">
                <a:sym typeface="+mn-ea"/>
              </a:rPr>
              <a:t> </a:t>
            </a:r>
            <a:r>
              <a:rPr lang="en-US" altLang="zh-CN" sz="2800" b="0" i="1" dirty="0">
                <a:sym typeface="+mn-ea"/>
              </a:rPr>
              <a:t>R </a:t>
            </a:r>
            <a:r>
              <a:rPr lang="zh-CN" altLang="zh-CN" sz="2800" b="0" dirty="0">
                <a:sym typeface="+mn-ea"/>
              </a:rPr>
              <a:t>作为冗余码拼接在数据</a:t>
            </a:r>
            <a:r>
              <a:rPr lang="en-US" altLang="zh-CN" sz="2800" b="0" dirty="0">
                <a:sym typeface="+mn-ea"/>
              </a:rPr>
              <a:t> </a:t>
            </a:r>
            <a:r>
              <a:rPr lang="en-US" altLang="zh-CN" sz="2800" b="0" i="1" dirty="0">
                <a:sym typeface="+mn-ea"/>
              </a:rPr>
              <a:t>M </a:t>
            </a:r>
            <a:r>
              <a:rPr lang="zh-CN" altLang="zh-CN" sz="2800" b="0" dirty="0">
                <a:sym typeface="+mn-ea"/>
              </a:rPr>
              <a:t>后面发送出去</a:t>
            </a:r>
          </a:p>
          <a:p>
            <a:pPr lvl="1"/>
            <a:r>
              <a:rPr lang="en-US" altLang="zh-CN" sz="2450" b="0" dirty="0">
                <a:sym typeface="+mn-ea"/>
              </a:rPr>
              <a:t>101001</a:t>
            </a:r>
            <a:r>
              <a:rPr lang="en-US" altLang="zh-CN" sz="2450" b="0" dirty="0">
                <a:solidFill>
                  <a:srgbClr val="FF0000"/>
                </a:solidFill>
                <a:sym typeface="+mn-ea"/>
              </a:rPr>
              <a:t>001</a:t>
            </a:r>
            <a:endParaRPr lang="zh-CN" altLang="en-US" sz="2450" b="0" dirty="0"/>
          </a:p>
          <a:p>
            <a:pPr lvl="1"/>
            <a:endParaRPr lang="en-US" altLang="zh-CN" sz="2450" b="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pPr algn="ctr"/>
            <a:r>
              <a:rPr lang="zh-CN" altLang="en-US"/>
              <a:t>循环冗余检验的原理说明 </a:t>
            </a:r>
          </a:p>
        </p:txBody>
      </p:sp>
      <p:grpSp>
        <p:nvGrpSpPr>
          <p:cNvPr id="3" name="组合 2"/>
          <p:cNvGrpSpPr/>
          <p:nvPr/>
        </p:nvGrpSpPr>
        <p:grpSpPr>
          <a:xfrm>
            <a:off x="814576" y="1169713"/>
            <a:ext cx="8560892" cy="4851574"/>
            <a:chOff x="669696" y="1204869"/>
            <a:chExt cx="8778542" cy="5127200"/>
          </a:xfrm>
        </p:grpSpPr>
        <p:sp>
          <p:nvSpPr>
            <p:cNvPr id="33" name="Rectangle 4"/>
            <p:cNvSpPr>
              <a:spLocks noChangeArrowheads="1"/>
            </p:cNvSpPr>
            <p:nvPr/>
          </p:nvSpPr>
          <p:spPr bwMode="auto">
            <a:xfrm>
              <a:off x="669696" y="1645620"/>
              <a:ext cx="1142412" cy="390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400" b="1" i="1" dirty="0">
                  <a:ea typeface="SimSun" pitchFamily="2" charset="-122"/>
                </a:rPr>
                <a:t>P</a:t>
              </a:r>
              <a:r>
                <a:rPr lang="en-US" altLang="zh-CN" sz="2400" b="1" dirty="0">
                  <a:ea typeface="SimSun" pitchFamily="2" charset="-122"/>
                </a:rPr>
                <a:t> (</a:t>
              </a:r>
              <a:r>
                <a:rPr lang="zh-CN" altLang="en-US" sz="2400" b="1" dirty="0">
                  <a:ea typeface="SimSun" pitchFamily="2" charset="-122"/>
                </a:rPr>
                <a:t>除数</a:t>
              </a:r>
              <a:r>
                <a:rPr lang="en-US" altLang="zh-CN" sz="2400" b="1" dirty="0">
                  <a:ea typeface="SimSun" pitchFamily="2" charset="-122"/>
                </a:rPr>
                <a:t>)</a:t>
              </a:r>
              <a:endParaRPr lang="zh-CN" altLang="en-US" sz="2400" b="1" dirty="0">
                <a:latin typeface="Times New Roman" panose="02020703060505090304" pitchFamily="18" charset="0"/>
                <a:ea typeface="SimSun" pitchFamily="2" charset="-122"/>
              </a:endParaRPr>
            </a:p>
          </p:txBody>
        </p:sp>
        <p:sp>
          <p:nvSpPr>
            <p:cNvPr id="34" name="Rectangle 5"/>
            <p:cNvSpPr>
              <a:spLocks noChangeArrowheads="1"/>
            </p:cNvSpPr>
            <p:nvPr/>
          </p:nvSpPr>
          <p:spPr bwMode="auto">
            <a:xfrm>
              <a:off x="2351435" y="1644427"/>
              <a:ext cx="801562" cy="45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800" b="1">
                  <a:ea typeface="SimSun" pitchFamily="2" charset="-122"/>
                </a:rPr>
                <a:t>1101</a:t>
              </a:r>
              <a:endParaRPr lang="en-US" altLang="zh-CN" sz="2800" b="1">
                <a:latin typeface="Times New Roman" panose="02020703060505090304" pitchFamily="18" charset="0"/>
                <a:ea typeface="SimSun" pitchFamily="2" charset="-122"/>
              </a:endParaRPr>
            </a:p>
          </p:txBody>
        </p:sp>
        <p:sp>
          <p:nvSpPr>
            <p:cNvPr id="35" name="Rectangle 6"/>
            <p:cNvSpPr>
              <a:spLocks noChangeArrowheads="1"/>
            </p:cNvSpPr>
            <p:nvPr/>
          </p:nvSpPr>
          <p:spPr bwMode="auto">
            <a:xfrm>
              <a:off x="4067523" y="1206277"/>
              <a:ext cx="1421988" cy="45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altLang="zh-CN" sz="2800" b="1" dirty="0">
                  <a:ea typeface="SimSun" pitchFamily="2" charset="-122"/>
                </a:rPr>
                <a:t>110100</a:t>
              </a:r>
              <a:endParaRPr lang="en-US" altLang="zh-CN" sz="2800" b="1" dirty="0">
                <a:latin typeface="Times New Roman" panose="02020703060505090304" pitchFamily="18" charset="0"/>
                <a:ea typeface="SimSun" pitchFamily="2" charset="-122"/>
              </a:endParaRPr>
            </a:p>
          </p:txBody>
        </p:sp>
        <p:sp>
          <p:nvSpPr>
            <p:cNvPr id="36" name="Rectangle 7"/>
            <p:cNvSpPr>
              <a:spLocks noChangeArrowheads="1"/>
            </p:cNvSpPr>
            <p:nvPr/>
          </p:nvSpPr>
          <p:spPr bwMode="auto">
            <a:xfrm>
              <a:off x="3483322" y="1641252"/>
              <a:ext cx="2386013" cy="45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zh-CN" sz="2800" b="1" dirty="0">
                  <a:ea typeface="SimSun" pitchFamily="2" charset="-122"/>
                </a:rPr>
                <a:t>101001</a:t>
              </a:r>
              <a:r>
                <a:rPr lang="en-US" altLang="zh-CN" sz="2800" b="1" dirty="0">
                  <a:solidFill>
                    <a:srgbClr val="FF0000"/>
                  </a:solidFill>
                  <a:ea typeface="SimSun" pitchFamily="2" charset="-122"/>
                </a:rPr>
                <a:t>000</a:t>
              </a:r>
              <a:endParaRPr lang="en-US" altLang="zh-CN" sz="2800" b="1" dirty="0">
                <a:solidFill>
                  <a:srgbClr val="FF0000"/>
                </a:solidFill>
                <a:latin typeface="Times New Roman" panose="02020703060505090304" pitchFamily="18" charset="0"/>
                <a:ea typeface="SimSun" pitchFamily="2" charset="-122"/>
              </a:endParaRPr>
            </a:p>
          </p:txBody>
        </p:sp>
        <p:sp>
          <p:nvSpPr>
            <p:cNvPr id="37" name="Rectangle 8"/>
            <p:cNvSpPr>
              <a:spLocks noChangeArrowheads="1"/>
            </p:cNvSpPr>
            <p:nvPr/>
          </p:nvSpPr>
          <p:spPr bwMode="auto">
            <a:xfrm>
              <a:off x="5993009" y="1664374"/>
              <a:ext cx="2316906" cy="390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altLang="zh-CN" sz="2400" b="1" dirty="0"/>
                <a:t>2</a:t>
              </a:r>
              <a:r>
                <a:rPr lang="en-US" altLang="zh-CN" sz="2400" b="1" i="1" baseline="30000" dirty="0"/>
                <a:t>n</a:t>
              </a:r>
              <a:r>
                <a:rPr lang="en-US" altLang="zh-CN" sz="2400" b="1" i="1" dirty="0"/>
                <a:t>M </a:t>
              </a:r>
              <a:r>
                <a:rPr lang="en-US" altLang="zh-CN" sz="2400" b="1" dirty="0"/>
                <a:t>(</a:t>
              </a:r>
              <a:r>
                <a:rPr lang="zh-CN" altLang="en-US" sz="2400" b="1" dirty="0"/>
                <a:t>被除数</a:t>
              </a:r>
              <a:r>
                <a:rPr lang="en-US" altLang="zh-CN" sz="2400" b="1" dirty="0"/>
                <a:t>)</a:t>
              </a:r>
              <a:endParaRPr lang="en-US" altLang="zh-CN" sz="2400" b="1" dirty="0">
                <a:latin typeface="Courier New" panose="02070309020205020404" pitchFamily="49" charset="0"/>
              </a:endParaRPr>
            </a:p>
          </p:txBody>
        </p:sp>
        <p:sp>
          <p:nvSpPr>
            <p:cNvPr id="38" name="Rectangle 9"/>
            <p:cNvSpPr>
              <a:spLocks noChangeArrowheads="1"/>
            </p:cNvSpPr>
            <p:nvPr/>
          </p:nvSpPr>
          <p:spPr bwMode="auto">
            <a:xfrm>
              <a:off x="3483322" y="1993677"/>
              <a:ext cx="801562" cy="45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800" b="1">
                  <a:ea typeface="SimSun" pitchFamily="2" charset="-122"/>
                </a:rPr>
                <a:t>1101</a:t>
              </a:r>
              <a:endParaRPr lang="en-US" altLang="zh-CN" sz="2800" b="1">
                <a:latin typeface="Times New Roman" panose="02020703060505090304" pitchFamily="18" charset="0"/>
                <a:ea typeface="SimSun" pitchFamily="2" charset="-122"/>
              </a:endParaRPr>
            </a:p>
          </p:txBody>
        </p:sp>
        <p:sp>
          <p:nvSpPr>
            <p:cNvPr id="39" name="Rectangle 10"/>
            <p:cNvSpPr>
              <a:spLocks noChangeArrowheads="1"/>
            </p:cNvSpPr>
            <p:nvPr/>
          </p:nvSpPr>
          <p:spPr bwMode="auto">
            <a:xfrm>
              <a:off x="3691285" y="2395314"/>
              <a:ext cx="781245" cy="45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800" b="1" dirty="0">
                  <a:ea typeface="SimSun" pitchFamily="2" charset="-122"/>
                </a:rPr>
                <a:t>1110</a:t>
              </a:r>
              <a:endParaRPr lang="en-US" altLang="zh-CN" sz="2800" b="1" dirty="0">
                <a:latin typeface="Times New Roman" panose="02020703060505090304" pitchFamily="18" charset="0"/>
                <a:ea typeface="SimSun" pitchFamily="2" charset="-122"/>
              </a:endParaRPr>
            </a:p>
          </p:txBody>
        </p:sp>
        <p:sp>
          <p:nvSpPr>
            <p:cNvPr id="40" name="Rectangle 11"/>
            <p:cNvSpPr>
              <a:spLocks noChangeArrowheads="1"/>
            </p:cNvSpPr>
            <p:nvPr/>
          </p:nvSpPr>
          <p:spPr bwMode="auto">
            <a:xfrm>
              <a:off x="3688110" y="2706464"/>
              <a:ext cx="801562" cy="45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800" b="1">
                  <a:ea typeface="SimSun" pitchFamily="2" charset="-122"/>
                </a:rPr>
                <a:t>1101</a:t>
              </a:r>
              <a:endParaRPr lang="en-US" altLang="zh-CN" sz="2800" b="1">
                <a:latin typeface="Times New Roman" panose="02020703060505090304" pitchFamily="18" charset="0"/>
                <a:ea typeface="SimSun" pitchFamily="2" charset="-122"/>
              </a:endParaRPr>
            </a:p>
          </p:txBody>
        </p:sp>
        <p:sp>
          <p:nvSpPr>
            <p:cNvPr id="41" name="Rectangle 12"/>
            <p:cNvSpPr>
              <a:spLocks noChangeArrowheads="1"/>
            </p:cNvSpPr>
            <p:nvPr/>
          </p:nvSpPr>
          <p:spPr bwMode="auto">
            <a:xfrm>
              <a:off x="3892897" y="3096989"/>
              <a:ext cx="781245" cy="45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800" b="1" dirty="0">
                  <a:ea typeface="SimSun" pitchFamily="2" charset="-122"/>
                </a:rPr>
                <a:t>0111</a:t>
              </a:r>
              <a:endParaRPr lang="en-US" altLang="zh-CN" sz="2800" b="1" dirty="0">
                <a:latin typeface="Times New Roman" panose="02020703060505090304" pitchFamily="18" charset="0"/>
                <a:ea typeface="SimSun" pitchFamily="2" charset="-122"/>
              </a:endParaRPr>
            </a:p>
          </p:txBody>
        </p:sp>
        <p:sp>
          <p:nvSpPr>
            <p:cNvPr id="42" name="Rectangle 13"/>
            <p:cNvSpPr>
              <a:spLocks noChangeArrowheads="1"/>
            </p:cNvSpPr>
            <p:nvPr/>
          </p:nvSpPr>
          <p:spPr bwMode="auto">
            <a:xfrm>
              <a:off x="3892897" y="3401789"/>
              <a:ext cx="821878" cy="45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800" b="1" dirty="0">
                  <a:ea typeface="SimSun" pitchFamily="2" charset="-122"/>
                </a:rPr>
                <a:t>0000</a:t>
              </a:r>
              <a:endParaRPr lang="en-US" altLang="zh-CN" sz="2800" b="1" dirty="0">
                <a:latin typeface="Times New Roman" panose="02020703060505090304" pitchFamily="18" charset="0"/>
                <a:ea typeface="SimSun" pitchFamily="2" charset="-122"/>
              </a:endParaRPr>
            </a:p>
          </p:txBody>
        </p:sp>
        <p:sp>
          <p:nvSpPr>
            <p:cNvPr id="43" name="Rectangle 14"/>
            <p:cNvSpPr>
              <a:spLocks noChangeArrowheads="1"/>
            </p:cNvSpPr>
            <p:nvPr/>
          </p:nvSpPr>
          <p:spPr bwMode="auto">
            <a:xfrm>
              <a:off x="4086572" y="3787552"/>
              <a:ext cx="781245" cy="45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800" b="1" dirty="0">
                  <a:ea typeface="SimSun" pitchFamily="2" charset="-122"/>
                </a:rPr>
                <a:t>1110</a:t>
              </a:r>
              <a:endParaRPr lang="en-US" altLang="zh-CN" sz="2800" b="1" dirty="0">
                <a:latin typeface="Times New Roman" panose="02020703060505090304" pitchFamily="18" charset="0"/>
                <a:ea typeface="SimSun" pitchFamily="2" charset="-122"/>
              </a:endParaRPr>
            </a:p>
          </p:txBody>
        </p:sp>
        <p:sp>
          <p:nvSpPr>
            <p:cNvPr id="44" name="Rectangle 15"/>
            <p:cNvSpPr>
              <a:spLocks noChangeArrowheads="1"/>
            </p:cNvSpPr>
            <p:nvPr/>
          </p:nvSpPr>
          <p:spPr bwMode="auto">
            <a:xfrm>
              <a:off x="4083397" y="4116164"/>
              <a:ext cx="801562" cy="45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800" b="1">
                  <a:ea typeface="SimSun" pitchFamily="2" charset="-122"/>
                </a:rPr>
                <a:t>1101</a:t>
              </a:r>
              <a:endParaRPr lang="en-US" altLang="zh-CN" sz="2800" b="1">
                <a:latin typeface="Times New Roman" panose="02020703060505090304" pitchFamily="18" charset="0"/>
                <a:ea typeface="SimSun" pitchFamily="2" charset="-122"/>
              </a:endParaRPr>
            </a:p>
          </p:txBody>
        </p:sp>
        <p:sp>
          <p:nvSpPr>
            <p:cNvPr id="45" name="Rectangle 16"/>
            <p:cNvSpPr>
              <a:spLocks noChangeArrowheads="1"/>
            </p:cNvSpPr>
            <p:nvPr/>
          </p:nvSpPr>
          <p:spPr bwMode="auto">
            <a:xfrm>
              <a:off x="4285010" y="4463827"/>
              <a:ext cx="801562" cy="45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800" b="1" dirty="0">
                  <a:ea typeface="SimSun" pitchFamily="2" charset="-122"/>
                </a:rPr>
                <a:t>0110</a:t>
              </a:r>
              <a:endParaRPr lang="en-US" altLang="zh-CN" sz="2800" b="1" dirty="0">
                <a:latin typeface="Times New Roman" panose="02020703060505090304" pitchFamily="18" charset="0"/>
                <a:ea typeface="SimSun" pitchFamily="2" charset="-122"/>
              </a:endParaRPr>
            </a:p>
          </p:txBody>
        </p:sp>
        <p:sp>
          <p:nvSpPr>
            <p:cNvPr id="46" name="Rectangle 17"/>
            <p:cNvSpPr>
              <a:spLocks noChangeArrowheads="1"/>
            </p:cNvSpPr>
            <p:nvPr/>
          </p:nvSpPr>
          <p:spPr bwMode="auto">
            <a:xfrm>
              <a:off x="4285010" y="4787677"/>
              <a:ext cx="821878" cy="45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800" b="1" dirty="0">
                  <a:ea typeface="SimSun" pitchFamily="2" charset="-122"/>
                </a:rPr>
                <a:t>0000</a:t>
              </a:r>
              <a:endParaRPr lang="en-US" altLang="zh-CN" sz="2800" b="1" dirty="0">
                <a:latin typeface="Times New Roman" panose="02020703060505090304" pitchFamily="18" charset="0"/>
                <a:ea typeface="SimSun" pitchFamily="2" charset="-122"/>
              </a:endParaRPr>
            </a:p>
          </p:txBody>
        </p:sp>
        <p:sp>
          <p:nvSpPr>
            <p:cNvPr id="47" name="Rectangle 18"/>
            <p:cNvSpPr>
              <a:spLocks noChangeArrowheads="1"/>
            </p:cNvSpPr>
            <p:nvPr/>
          </p:nvSpPr>
          <p:spPr bwMode="auto">
            <a:xfrm>
              <a:off x="4493914" y="5140102"/>
              <a:ext cx="801562" cy="45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800" b="1" dirty="0">
                  <a:ea typeface="SimSun" pitchFamily="2" charset="-122"/>
                </a:rPr>
                <a:t>1100</a:t>
              </a:r>
              <a:endParaRPr lang="en-US" altLang="zh-CN" sz="2800" b="1" dirty="0">
                <a:latin typeface="Times New Roman" panose="02020703060505090304" pitchFamily="18" charset="0"/>
                <a:ea typeface="SimSun" pitchFamily="2" charset="-122"/>
              </a:endParaRPr>
            </a:p>
          </p:txBody>
        </p:sp>
        <p:sp>
          <p:nvSpPr>
            <p:cNvPr id="48" name="Rectangle 19"/>
            <p:cNvSpPr>
              <a:spLocks noChangeArrowheads="1"/>
            </p:cNvSpPr>
            <p:nvPr/>
          </p:nvSpPr>
          <p:spPr bwMode="auto">
            <a:xfrm>
              <a:off x="4490972" y="5467127"/>
              <a:ext cx="801562" cy="45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800" b="1" dirty="0">
                  <a:ea typeface="SimSun" pitchFamily="2" charset="-122"/>
                </a:rPr>
                <a:t>1101</a:t>
              </a:r>
              <a:endParaRPr lang="en-US" altLang="zh-CN" sz="2800" b="1" dirty="0">
                <a:latin typeface="Times New Roman" panose="02020703060505090304" pitchFamily="18" charset="0"/>
                <a:ea typeface="SimSun" pitchFamily="2" charset="-122"/>
              </a:endParaRPr>
            </a:p>
          </p:txBody>
        </p:sp>
        <p:sp>
          <p:nvSpPr>
            <p:cNvPr id="49" name="Rectangle 20"/>
            <p:cNvSpPr>
              <a:spLocks noChangeArrowheads="1"/>
            </p:cNvSpPr>
            <p:nvPr/>
          </p:nvSpPr>
          <p:spPr bwMode="auto">
            <a:xfrm>
              <a:off x="4689410" y="5876703"/>
              <a:ext cx="616410" cy="45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800" b="1" dirty="0">
                  <a:ea typeface="SimSun" pitchFamily="2" charset="-122"/>
                </a:rPr>
                <a:t>001</a:t>
              </a:r>
              <a:endParaRPr lang="en-US" altLang="zh-CN" sz="2800" b="1" dirty="0">
                <a:latin typeface="Times New Roman" panose="02020703060505090304" pitchFamily="18" charset="0"/>
                <a:ea typeface="SimSun" pitchFamily="2" charset="-122"/>
              </a:endParaRPr>
            </a:p>
          </p:txBody>
        </p:sp>
        <p:sp>
          <p:nvSpPr>
            <p:cNvPr id="50" name="Rectangle 21"/>
            <p:cNvSpPr>
              <a:spLocks noChangeArrowheads="1"/>
            </p:cNvSpPr>
            <p:nvPr/>
          </p:nvSpPr>
          <p:spPr bwMode="auto">
            <a:xfrm>
              <a:off x="6071115" y="5846472"/>
              <a:ext cx="3377123" cy="390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altLang="zh-CN" sz="2400" b="1" i="1" dirty="0"/>
                <a:t>R</a:t>
              </a:r>
              <a:r>
                <a:rPr lang="en-US" altLang="zh-CN" sz="2400" b="1" dirty="0"/>
                <a:t> (</a:t>
              </a:r>
              <a:r>
                <a:rPr lang="zh-CN" altLang="en-US" sz="2400" b="1" dirty="0"/>
                <a:t>余数</a:t>
              </a:r>
              <a:r>
                <a:rPr lang="en-US" altLang="zh-CN" sz="2400" b="1" dirty="0"/>
                <a:t>)</a:t>
              </a:r>
              <a:r>
                <a:rPr lang="zh-CN" altLang="en-US" sz="2400" b="1" dirty="0"/>
                <a:t>，作为 </a:t>
              </a:r>
              <a:r>
                <a:rPr lang="en-US" altLang="zh-CN" sz="2400" b="1" dirty="0"/>
                <a:t>FCS</a:t>
              </a:r>
              <a:endParaRPr lang="en-US" altLang="zh-CN" sz="2400" b="1" dirty="0">
                <a:latin typeface="Times New Roman" panose="02020703060505090304" pitchFamily="18" charset="0"/>
                <a:ea typeface="SimSun" pitchFamily="2" charset="-122"/>
              </a:endParaRPr>
            </a:p>
          </p:txBody>
        </p:sp>
        <p:sp>
          <p:nvSpPr>
            <p:cNvPr id="51" name="Freeform 22"/>
            <p:cNvSpPr/>
            <p:nvPr/>
          </p:nvSpPr>
          <p:spPr bwMode="auto">
            <a:xfrm>
              <a:off x="3199160" y="1626964"/>
              <a:ext cx="2600325" cy="454025"/>
            </a:xfrm>
            <a:custGeom>
              <a:avLst/>
              <a:gdLst>
                <a:gd name="T0" fmla="*/ 0 w 944"/>
                <a:gd name="T1" fmla="*/ 2147483647 h 134"/>
                <a:gd name="T2" fmla="*/ 2147483647 w 944"/>
                <a:gd name="T3" fmla="*/ 2147483647 h 134"/>
                <a:gd name="T4" fmla="*/ 2147483647 w 944"/>
                <a:gd name="T5" fmla="*/ 2147483647 h 134"/>
                <a:gd name="T6" fmla="*/ 2147483647 w 944"/>
                <a:gd name="T7" fmla="*/ 2147483647 h 134"/>
                <a:gd name="T8" fmla="*/ 2147483647 w 944"/>
                <a:gd name="T9" fmla="*/ 2147483647 h 134"/>
                <a:gd name="T10" fmla="*/ 2147483647 w 944"/>
                <a:gd name="T11" fmla="*/ 2147483647 h 134"/>
                <a:gd name="T12" fmla="*/ 2147483647 w 944"/>
                <a:gd name="T13" fmla="*/ 2147483647 h 134"/>
                <a:gd name="T14" fmla="*/ 2147483647 w 944"/>
                <a:gd name="T15" fmla="*/ 2147483647 h 134"/>
                <a:gd name="T16" fmla="*/ 2147483647 w 944"/>
                <a:gd name="T17" fmla="*/ 2147483647 h 134"/>
                <a:gd name="T18" fmla="*/ 2147483647 w 944"/>
                <a:gd name="T19" fmla="*/ 2147483647 h 134"/>
                <a:gd name="T20" fmla="*/ 2147483647 w 944"/>
                <a:gd name="T21" fmla="*/ 2147483647 h 134"/>
                <a:gd name="T22" fmla="*/ 2147483647 w 944"/>
                <a:gd name="T23" fmla="*/ 2147483647 h 134"/>
                <a:gd name="T24" fmla="*/ 2147483647 w 944"/>
                <a:gd name="T25" fmla="*/ 2147483647 h 134"/>
                <a:gd name="T26" fmla="*/ 2147483647 w 944"/>
                <a:gd name="T27" fmla="*/ 2147483647 h 134"/>
                <a:gd name="T28" fmla="*/ 2147483647 w 944"/>
                <a:gd name="T29" fmla="*/ 2147483647 h 134"/>
                <a:gd name="T30" fmla="*/ 2147483647 w 944"/>
                <a:gd name="T31" fmla="*/ 2147483647 h 134"/>
                <a:gd name="T32" fmla="*/ 2147483647 w 944"/>
                <a:gd name="T33" fmla="*/ 2147483647 h 134"/>
                <a:gd name="T34" fmla="*/ 2147483647 w 944"/>
                <a:gd name="T35" fmla="*/ 2147483647 h 134"/>
                <a:gd name="T36" fmla="*/ 2147483647 w 944"/>
                <a:gd name="T37" fmla="*/ 0 h 134"/>
                <a:gd name="T38" fmla="*/ 2147483647 w 944"/>
                <a:gd name="T39" fmla="*/ 0 h 134"/>
                <a:gd name="T40" fmla="*/ 2147483647 w 944"/>
                <a:gd name="T41" fmla="*/ 0 h 134"/>
                <a:gd name="T42" fmla="*/ 2147483647 w 944"/>
                <a:gd name="T43" fmla="*/ 0 h 13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944" h="134">
                  <a:moveTo>
                    <a:pt x="0" y="134"/>
                  </a:moveTo>
                  <a:lnTo>
                    <a:pt x="4" y="134"/>
                  </a:lnTo>
                  <a:lnTo>
                    <a:pt x="4" y="129"/>
                  </a:lnTo>
                  <a:lnTo>
                    <a:pt x="13" y="129"/>
                  </a:lnTo>
                  <a:lnTo>
                    <a:pt x="18" y="125"/>
                  </a:lnTo>
                  <a:lnTo>
                    <a:pt x="22" y="120"/>
                  </a:lnTo>
                  <a:lnTo>
                    <a:pt x="31" y="111"/>
                  </a:lnTo>
                  <a:lnTo>
                    <a:pt x="36" y="103"/>
                  </a:lnTo>
                  <a:lnTo>
                    <a:pt x="40" y="94"/>
                  </a:lnTo>
                  <a:lnTo>
                    <a:pt x="45" y="80"/>
                  </a:lnTo>
                  <a:lnTo>
                    <a:pt x="45" y="67"/>
                  </a:lnTo>
                  <a:lnTo>
                    <a:pt x="45" y="54"/>
                  </a:lnTo>
                  <a:lnTo>
                    <a:pt x="40" y="45"/>
                  </a:lnTo>
                  <a:lnTo>
                    <a:pt x="36" y="31"/>
                  </a:lnTo>
                  <a:lnTo>
                    <a:pt x="31" y="22"/>
                  </a:lnTo>
                  <a:lnTo>
                    <a:pt x="27" y="18"/>
                  </a:lnTo>
                  <a:lnTo>
                    <a:pt x="18" y="9"/>
                  </a:lnTo>
                  <a:lnTo>
                    <a:pt x="13" y="5"/>
                  </a:lnTo>
                  <a:lnTo>
                    <a:pt x="9" y="0"/>
                  </a:lnTo>
                  <a:lnTo>
                    <a:pt x="944" y="0"/>
                  </a:lnTo>
                </a:path>
              </a:pathLst>
            </a:custGeom>
            <a:noFill/>
            <a:ln w="28575" cmpd="sng">
              <a:solidFill>
                <a:schemeClr val="tx1"/>
              </a:solidFill>
              <a:prstDash val="solid"/>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52" name="Line 23"/>
            <p:cNvSpPr>
              <a:spLocks noChangeShapeType="1"/>
            </p:cNvSpPr>
            <p:nvPr/>
          </p:nvSpPr>
          <p:spPr bwMode="auto">
            <a:xfrm>
              <a:off x="1937097" y="1836514"/>
              <a:ext cx="344488" cy="0"/>
            </a:xfrm>
            <a:prstGeom prst="line">
              <a:avLst/>
            </a:prstGeom>
            <a:noFill/>
            <a:ln w="381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3" name="Line 24"/>
            <p:cNvSpPr>
              <a:spLocks noChangeShapeType="1"/>
            </p:cNvSpPr>
            <p:nvPr/>
          </p:nvSpPr>
          <p:spPr bwMode="auto">
            <a:xfrm>
              <a:off x="4377085" y="2020664"/>
              <a:ext cx="19050" cy="438150"/>
            </a:xfrm>
            <a:prstGeom prst="line">
              <a:avLst/>
            </a:prstGeom>
            <a:noFill/>
            <a:ln w="28575">
              <a:solidFill>
                <a:srgbClr val="FF3300"/>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 name="Line 25"/>
            <p:cNvSpPr>
              <a:spLocks noChangeShapeType="1"/>
            </p:cNvSpPr>
            <p:nvPr/>
          </p:nvSpPr>
          <p:spPr bwMode="auto">
            <a:xfrm>
              <a:off x="4561235" y="2007964"/>
              <a:ext cx="15875" cy="1141413"/>
            </a:xfrm>
            <a:prstGeom prst="line">
              <a:avLst/>
            </a:prstGeom>
            <a:noFill/>
            <a:ln w="28575">
              <a:solidFill>
                <a:srgbClr val="FF3300"/>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 name="Line 26"/>
            <p:cNvSpPr>
              <a:spLocks noChangeShapeType="1"/>
            </p:cNvSpPr>
            <p:nvPr/>
          </p:nvSpPr>
          <p:spPr bwMode="auto">
            <a:xfrm>
              <a:off x="4772372" y="2020664"/>
              <a:ext cx="25400" cy="1765300"/>
            </a:xfrm>
            <a:prstGeom prst="line">
              <a:avLst/>
            </a:prstGeom>
            <a:noFill/>
            <a:ln w="28575">
              <a:solidFill>
                <a:srgbClr val="FF3300"/>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 name="Line 27"/>
            <p:cNvSpPr>
              <a:spLocks noChangeShapeType="1"/>
            </p:cNvSpPr>
            <p:nvPr/>
          </p:nvSpPr>
          <p:spPr bwMode="auto">
            <a:xfrm>
              <a:off x="4958110" y="2020664"/>
              <a:ext cx="33337" cy="2439988"/>
            </a:xfrm>
            <a:prstGeom prst="line">
              <a:avLst/>
            </a:prstGeom>
            <a:noFill/>
            <a:ln w="28575">
              <a:solidFill>
                <a:srgbClr val="FF3300"/>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 name="Line 28"/>
            <p:cNvSpPr>
              <a:spLocks noChangeShapeType="1"/>
            </p:cNvSpPr>
            <p:nvPr/>
          </p:nvSpPr>
          <p:spPr bwMode="auto">
            <a:xfrm>
              <a:off x="3513485" y="2412777"/>
              <a:ext cx="757237" cy="0"/>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8" name="Line 29"/>
            <p:cNvSpPr>
              <a:spLocks noChangeShapeType="1"/>
            </p:cNvSpPr>
            <p:nvPr/>
          </p:nvSpPr>
          <p:spPr bwMode="auto">
            <a:xfrm>
              <a:off x="3740497" y="3125564"/>
              <a:ext cx="757238" cy="0"/>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9" name="Line 30"/>
            <p:cNvSpPr>
              <a:spLocks noChangeShapeType="1"/>
            </p:cNvSpPr>
            <p:nvPr/>
          </p:nvSpPr>
          <p:spPr bwMode="auto">
            <a:xfrm>
              <a:off x="3902422" y="3812952"/>
              <a:ext cx="758825" cy="0"/>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0" name="Line 31"/>
            <p:cNvSpPr>
              <a:spLocks noChangeShapeType="1"/>
            </p:cNvSpPr>
            <p:nvPr/>
          </p:nvSpPr>
          <p:spPr bwMode="auto">
            <a:xfrm>
              <a:off x="4107210" y="4500339"/>
              <a:ext cx="757237" cy="0"/>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1" name="Line 32"/>
            <p:cNvSpPr>
              <a:spLocks noChangeShapeType="1"/>
            </p:cNvSpPr>
            <p:nvPr/>
          </p:nvSpPr>
          <p:spPr bwMode="auto">
            <a:xfrm>
              <a:off x="4308822" y="5175027"/>
              <a:ext cx="758825" cy="0"/>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2" name="Line 33"/>
            <p:cNvSpPr>
              <a:spLocks noChangeShapeType="1"/>
            </p:cNvSpPr>
            <p:nvPr/>
          </p:nvSpPr>
          <p:spPr bwMode="auto">
            <a:xfrm>
              <a:off x="4519547" y="5860827"/>
              <a:ext cx="757238" cy="0"/>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4" name="Line 35"/>
            <p:cNvSpPr>
              <a:spLocks noChangeShapeType="1"/>
            </p:cNvSpPr>
            <p:nvPr/>
          </p:nvSpPr>
          <p:spPr bwMode="auto">
            <a:xfrm>
              <a:off x="5144327" y="2022252"/>
              <a:ext cx="39687" cy="3182937"/>
            </a:xfrm>
            <a:prstGeom prst="line">
              <a:avLst/>
            </a:prstGeom>
            <a:noFill/>
            <a:ln w="28575">
              <a:solidFill>
                <a:srgbClr val="FF3300"/>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7" name="Line 38"/>
            <p:cNvSpPr>
              <a:spLocks noChangeShapeType="1"/>
            </p:cNvSpPr>
            <p:nvPr/>
          </p:nvSpPr>
          <p:spPr bwMode="auto">
            <a:xfrm flipH="1">
              <a:off x="5386636" y="1849214"/>
              <a:ext cx="504825" cy="0"/>
            </a:xfrm>
            <a:prstGeom prst="line">
              <a:avLst/>
            </a:prstGeom>
            <a:noFill/>
            <a:ln w="381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8" name="Line 39"/>
            <p:cNvSpPr>
              <a:spLocks noChangeShapeType="1"/>
            </p:cNvSpPr>
            <p:nvPr/>
          </p:nvSpPr>
          <p:spPr bwMode="auto">
            <a:xfrm flipH="1">
              <a:off x="5489510" y="6037039"/>
              <a:ext cx="504825" cy="0"/>
            </a:xfrm>
            <a:prstGeom prst="line">
              <a:avLst/>
            </a:prstGeom>
            <a:noFill/>
            <a:ln w="5715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9" name="Rectangle 40"/>
            <p:cNvSpPr>
              <a:spLocks noChangeArrowheads="1"/>
            </p:cNvSpPr>
            <p:nvPr/>
          </p:nvSpPr>
          <p:spPr bwMode="auto">
            <a:xfrm>
              <a:off x="5978721" y="1204869"/>
              <a:ext cx="859686" cy="390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400" b="1" i="1" dirty="0">
                  <a:ea typeface="SimSun" pitchFamily="2" charset="-122"/>
                </a:rPr>
                <a:t>Q</a:t>
              </a:r>
              <a:r>
                <a:rPr lang="en-US" altLang="zh-CN" sz="2400" b="1" dirty="0">
                  <a:ea typeface="SimSun" pitchFamily="2" charset="-122"/>
                </a:rPr>
                <a:t> (</a:t>
              </a:r>
              <a:r>
                <a:rPr lang="zh-CN" altLang="en-US" sz="2400" b="1" dirty="0">
                  <a:ea typeface="SimSun" pitchFamily="2" charset="-122"/>
                </a:rPr>
                <a:t>商</a:t>
              </a:r>
              <a:r>
                <a:rPr lang="en-US" altLang="zh-CN" sz="2400" b="1" dirty="0">
                  <a:ea typeface="SimSun" pitchFamily="2" charset="-122"/>
                </a:rPr>
                <a:t>)</a:t>
              </a:r>
              <a:endParaRPr lang="zh-CN" altLang="en-US" sz="2400" b="1" dirty="0">
                <a:latin typeface="Times New Roman" panose="02020703060505090304" pitchFamily="18" charset="0"/>
                <a:ea typeface="SimSun" pitchFamily="2" charset="-122"/>
              </a:endParaRPr>
            </a:p>
          </p:txBody>
        </p:sp>
        <p:sp>
          <p:nvSpPr>
            <p:cNvPr id="70" name="Line 41"/>
            <p:cNvSpPr>
              <a:spLocks noChangeShapeType="1"/>
            </p:cNvSpPr>
            <p:nvPr/>
          </p:nvSpPr>
          <p:spPr bwMode="auto">
            <a:xfrm flipH="1">
              <a:off x="5385048" y="1399952"/>
              <a:ext cx="504825" cy="0"/>
            </a:xfrm>
            <a:prstGeom prst="line">
              <a:avLst/>
            </a:prstGeom>
            <a:noFill/>
            <a:ln w="381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pPr algn="ctr"/>
            <a:r>
              <a:rPr lang="zh-CN" altLang="en-US" sz="3600" dirty="0"/>
              <a:t>接收端对收到的每一帧进行 </a:t>
            </a:r>
            <a:r>
              <a:rPr lang="en-US" altLang="zh-CN" sz="3600" dirty="0"/>
              <a:t>CRC </a:t>
            </a:r>
            <a:r>
              <a:rPr lang="zh-CN" altLang="en-US" sz="3600" dirty="0"/>
              <a:t>检验 </a:t>
            </a:r>
          </a:p>
        </p:txBody>
      </p:sp>
      <p:sp>
        <p:nvSpPr>
          <p:cNvPr id="150531" name="Rectangle 3"/>
          <p:cNvSpPr>
            <a:spLocks noGrp="1" noChangeArrowheads="1"/>
          </p:cNvSpPr>
          <p:nvPr>
            <p:ph idx="1"/>
          </p:nvPr>
        </p:nvSpPr>
        <p:spPr/>
        <p:txBody>
          <a:bodyPr/>
          <a:lstStyle/>
          <a:p>
            <a:pPr algn="just">
              <a:lnSpc>
                <a:spcPct val="100000"/>
              </a:lnSpc>
            </a:pPr>
            <a:r>
              <a:rPr lang="zh-CN" altLang="en-US" b="0" dirty="0"/>
              <a:t>除以同样的除数P</a:t>
            </a:r>
          </a:p>
          <a:p>
            <a:pPr lvl="1" algn="just">
              <a:lnSpc>
                <a:spcPct val="100000"/>
              </a:lnSpc>
            </a:pPr>
            <a:r>
              <a:rPr lang="en-US" altLang="zh-CN" b="0" dirty="0"/>
              <a:t>(1) </a:t>
            </a:r>
            <a:r>
              <a:rPr lang="zh-CN" altLang="en-US" b="0" dirty="0"/>
              <a:t>若得出的余数 </a:t>
            </a:r>
            <a:r>
              <a:rPr lang="en-US" altLang="zh-CN" b="0" i="1" dirty="0"/>
              <a:t>R</a:t>
            </a:r>
            <a:r>
              <a:rPr lang="en-US" altLang="zh-CN" b="0" dirty="0"/>
              <a:t> = 0</a:t>
            </a:r>
            <a:r>
              <a:rPr lang="zh-CN" altLang="en-US" b="0" dirty="0"/>
              <a:t>，则判定这个帧没有差错，就</a:t>
            </a:r>
            <a:r>
              <a:rPr lang="zh-CN" altLang="en-US" b="0" dirty="0">
                <a:solidFill>
                  <a:srgbClr val="FF0000"/>
                </a:solidFill>
              </a:rPr>
              <a:t>接受 </a:t>
            </a:r>
            <a:r>
              <a:rPr lang="en-US" altLang="zh-CN" b="0" dirty="0"/>
              <a:t>(accept)</a:t>
            </a:r>
            <a:r>
              <a:rPr lang="zh-CN" altLang="en-US" b="0" dirty="0"/>
              <a:t>。</a:t>
            </a:r>
          </a:p>
          <a:p>
            <a:pPr lvl="1" algn="just">
              <a:lnSpc>
                <a:spcPct val="100000"/>
              </a:lnSpc>
            </a:pPr>
            <a:r>
              <a:rPr lang="en-US" altLang="zh-CN" b="0" dirty="0"/>
              <a:t>(2) </a:t>
            </a:r>
            <a:r>
              <a:rPr lang="zh-CN" altLang="en-US" b="0" dirty="0"/>
              <a:t>若余数 </a:t>
            </a:r>
            <a:r>
              <a:rPr lang="en-US" altLang="zh-CN" b="0" i="1" dirty="0"/>
              <a:t>R</a:t>
            </a:r>
            <a:r>
              <a:rPr lang="en-US" altLang="zh-CN" b="0" dirty="0"/>
              <a:t> </a:t>
            </a:r>
            <a:r>
              <a:rPr lang="en-US" altLang="zh-CN" b="0" dirty="0">
                <a:sym typeface="Symbol" panose="05050102010706020507" pitchFamily="18" charset="2"/>
              </a:rPr>
              <a:t></a:t>
            </a:r>
            <a:r>
              <a:rPr lang="en-US" altLang="zh-CN" b="0" dirty="0"/>
              <a:t> 0</a:t>
            </a:r>
            <a:r>
              <a:rPr lang="zh-CN" altLang="en-US" b="0" dirty="0"/>
              <a:t>，则判定这个帧有差错，就</a:t>
            </a:r>
            <a:r>
              <a:rPr lang="zh-CN" altLang="en-US" b="0" dirty="0">
                <a:solidFill>
                  <a:srgbClr val="FF0000"/>
                </a:solidFill>
              </a:rPr>
              <a:t>丢弃。</a:t>
            </a:r>
            <a:endParaRPr lang="en-US" altLang="zh-CN" b="0" dirty="0">
              <a:solidFill>
                <a:srgbClr val="FF0000"/>
              </a:solidFill>
            </a:endParaRPr>
          </a:p>
          <a:p>
            <a:pPr algn="just">
              <a:lnSpc>
                <a:spcPct val="100000"/>
              </a:lnSpc>
            </a:pPr>
            <a:endParaRPr lang="zh-CN" altLang="en-US" b="0" dirty="0">
              <a:solidFill>
                <a:srgbClr val="FF0000"/>
              </a:solidFill>
            </a:endParaRPr>
          </a:p>
          <a:p>
            <a:pPr algn="just">
              <a:lnSpc>
                <a:spcPct val="100000"/>
              </a:lnSpc>
            </a:pPr>
            <a:r>
              <a:rPr lang="zh-CN" altLang="en-US" b="0" dirty="0"/>
              <a:t>但这种检测方法并不能确定究竟是哪一个或哪几个比特出现了差错。</a:t>
            </a:r>
          </a:p>
          <a:p>
            <a:pPr algn="just">
              <a:lnSpc>
                <a:spcPct val="100000"/>
              </a:lnSpc>
            </a:pPr>
            <a:r>
              <a:rPr lang="zh-CN" altLang="en-US" b="0" dirty="0"/>
              <a:t>只要经过严格的挑选，并使用位数足够多的</a:t>
            </a:r>
            <a:r>
              <a:rPr lang="zh-CN" altLang="en-US" b="0" dirty="0">
                <a:solidFill>
                  <a:srgbClr val="FF0000"/>
                </a:solidFill>
              </a:rPr>
              <a:t>除数</a:t>
            </a:r>
            <a:r>
              <a:rPr lang="zh-CN" altLang="en-US" sz="1000" b="0" dirty="0">
                <a:solidFill>
                  <a:srgbClr val="FF0000"/>
                </a:solidFill>
              </a:rPr>
              <a:t> </a:t>
            </a:r>
            <a:r>
              <a:rPr lang="en-US" altLang="zh-CN" b="0" i="1" dirty="0">
                <a:solidFill>
                  <a:srgbClr val="FF0000"/>
                </a:solidFill>
              </a:rPr>
              <a:t>P</a:t>
            </a:r>
            <a:r>
              <a:rPr lang="zh-CN" altLang="en-US" b="0" dirty="0"/>
              <a:t>，那么出现检测不到的差错的概率就很小很小。</a:t>
            </a:r>
            <a:endParaRPr lang="en-US" altLang="zh-CN" b="0" dirty="0"/>
          </a:p>
          <a:p>
            <a:pPr lvl="1" algn="just">
              <a:lnSpc>
                <a:spcPct val="100000"/>
              </a:lnSpc>
            </a:pPr>
            <a:r>
              <a:rPr lang="zh-CN" altLang="en-US" b="0" dirty="0"/>
              <a:t>生成 多项式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0531">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0531">
                                            <p:txEl>
                                              <p:pRg st="5" end="5"/>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053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1"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pPr algn="ctr"/>
            <a:r>
              <a:rPr lang="zh-CN" altLang="en-US" dirty="0"/>
              <a:t>无差错接受 不等于 可靠传输  </a:t>
            </a:r>
          </a:p>
        </p:txBody>
      </p:sp>
      <p:sp>
        <p:nvSpPr>
          <p:cNvPr id="149507" name="Rectangle 3"/>
          <p:cNvSpPr>
            <a:spLocks noGrp="1" noChangeArrowheads="1"/>
          </p:cNvSpPr>
          <p:nvPr>
            <p:ph idx="1"/>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lgn="just"/>
            <a:r>
              <a:rPr lang="zh-CN" altLang="en-US" sz="2800" b="0" dirty="0"/>
              <a:t>仅用循环冗余检验 </a:t>
            </a:r>
            <a:r>
              <a:rPr lang="en-US" altLang="zh-CN" sz="2800" b="0" dirty="0"/>
              <a:t>CRC </a:t>
            </a:r>
            <a:r>
              <a:rPr lang="zh-CN" altLang="en-US" sz="2800" b="0" dirty="0"/>
              <a:t>差错检测技术只能做到</a:t>
            </a:r>
            <a:r>
              <a:rPr lang="zh-CN" altLang="en-US" sz="2800" b="0" dirty="0">
                <a:solidFill>
                  <a:srgbClr val="FF0000"/>
                </a:solidFill>
              </a:rPr>
              <a:t>无差错接受 </a:t>
            </a:r>
            <a:r>
              <a:rPr lang="en-US" altLang="zh-CN" sz="2800" b="0" dirty="0"/>
              <a:t>(accept)</a:t>
            </a:r>
            <a:r>
              <a:rPr lang="zh-CN" altLang="en-US" sz="2800" b="0" dirty="0"/>
              <a:t>。</a:t>
            </a:r>
          </a:p>
          <a:p>
            <a:pPr lvl="1" algn="just"/>
            <a:r>
              <a:rPr lang="zh-CN" altLang="en-US" sz="2400" b="0" dirty="0">
                <a:solidFill>
                  <a:srgbClr val="0000FF"/>
                </a:solidFill>
              </a:rPr>
              <a:t>无差错接受：</a:t>
            </a:r>
            <a:r>
              <a:rPr lang="zh-CN" altLang="en-US" sz="2400" b="0" dirty="0"/>
              <a:t>凡是接受的帧（即不包括丢弃的帧），我们都能以非常接近于 </a:t>
            </a:r>
            <a:r>
              <a:rPr lang="en-US" altLang="zh-CN" sz="2400" b="0" dirty="0"/>
              <a:t>1 </a:t>
            </a:r>
            <a:r>
              <a:rPr lang="zh-CN" altLang="en-US" sz="2400" b="0" dirty="0"/>
              <a:t>的概率认为这些帧在传输过程中没有产生差错</a:t>
            </a:r>
            <a:endParaRPr lang="en-US" altLang="zh-CN" sz="2400" b="0" dirty="0"/>
          </a:p>
          <a:p>
            <a:pPr algn="just"/>
            <a:endParaRPr lang="en-US" altLang="zh-CN" sz="2400" b="0" dirty="0">
              <a:solidFill>
                <a:srgbClr val="FF0000"/>
              </a:solidFill>
            </a:endParaRPr>
          </a:p>
          <a:p>
            <a:pPr algn="just"/>
            <a:r>
              <a:rPr lang="zh-CN" altLang="en-US" sz="2800" b="0" dirty="0"/>
              <a:t>要做到“可靠传输”（即发送什么就收到什么）就必须再加上确认和重传机制。  </a:t>
            </a:r>
            <a:endParaRPr lang="en-US" altLang="zh-CN" sz="2800" b="0" dirty="0"/>
          </a:p>
          <a:p>
            <a:pPr lvl="1" algn="just"/>
            <a:r>
              <a:rPr lang="zh-CN" altLang="en-US" sz="2400" b="0" dirty="0"/>
              <a:t>帧编号、确认、重传机制</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在哪里做可靠传输</a:t>
            </a:r>
          </a:p>
        </p:txBody>
      </p:sp>
      <p:sp>
        <p:nvSpPr>
          <p:cNvPr id="3" name="Content Placeholder 2"/>
          <p:cNvSpPr>
            <a:spLocks noGrp="1"/>
          </p:cNvSpPr>
          <p:nvPr>
            <p:ph idx="1"/>
          </p:nvPr>
        </p:nvSpPr>
        <p:spPr/>
        <p:txBody>
          <a:bodyPr/>
          <a:lstStyle/>
          <a:p>
            <a:r>
              <a:rPr lang="zh-CN" altLang="en-US" b="0" dirty="0"/>
              <a:t>通信线路质量差</a:t>
            </a:r>
            <a:endParaRPr lang="en-US" altLang="zh-CN" b="0" dirty="0"/>
          </a:p>
          <a:p>
            <a:pPr lvl="1"/>
            <a:r>
              <a:rPr lang="zh-CN" altLang="en-US" b="0" dirty="0"/>
              <a:t>在链路层实现可靠传输：高级数据链路控制</a:t>
            </a:r>
            <a:r>
              <a:rPr lang="en-US" altLang="zh-CN" b="0" dirty="0"/>
              <a:t>HDLC</a:t>
            </a:r>
            <a:r>
              <a:rPr lang="zh-CN" altLang="en-US" b="0" dirty="0"/>
              <a:t> </a:t>
            </a:r>
            <a:r>
              <a:rPr lang="en-US" altLang="zh-CN" b="0" dirty="0"/>
              <a:t>(High-level</a:t>
            </a:r>
            <a:r>
              <a:rPr lang="zh-CN" altLang="en-US" b="0" dirty="0"/>
              <a:t> </a:t>
            </a:r>
            <a:r>
              <a:rPr lang="en-US" altLang="zh-CN" b="0" dirty="0"/>
              <a:t>Data</a:t>
            </a:r>
            <a:r>
              <a:rPr lang="zh-CN" altLang="en-US" b="0" dirty="0"/>
              <a:t> </a:t>
            </a:r>
            <a:r>
              <a:rPr lang="en-US" altLang="zh-CN" b="0" dirty="0"/>
              <a:t>Link</a:t>
            </a:r>
            <a:r>
              <a:rPr lang="zh-CN" altLang="en-US" b="0" dirty="0"/>
              <a:t> </a:t>
            </a:r>
            <a:r>
              <a:rPr lang="en-US" altLang="zh-CN" b="0" dirty="0"/>
              <a:t>Control)</a:t>
            </a:r>
          </a:p>
          <a:p>
            <a:pPr lvl="1"/>
            <a:endParaRPr lang="en-US" b="0" dirty="0"/>
          </a:p>
          <a:p>
            <a:pPr lvl="1"/>
            <a:endParaRPr lang="en-US" b="0" dirty="0"/>
          </a:p>
          <a:p>
            <a:r>
              <a:rPr lang="zh-CN" altLang="en-US" b="0" dirty="0"/>
              <a:t>通信线路质量好</a:t>
            </a:r>
            <a:endParaRPr lang="en-US" altLang="zh-CN" b="0" dirty="0"/>
          </a:p>
          <a:p>
            <a:pPr lvl="1"/>
            <a:r>
              <a:rPr lang="zh-CN" altLang="en-US" b="0" dirty="0"/>
              <a:t>将可靠传输交给上一层来做</a:t>
            </a:r>
            <a:endParaRPr lang="en-US" altLang="zh-CN" b="0" dirty="0"/>
          </a:p>
          <a:p>
            <a:pPr lvl="1"/>
            <a:r>
              <a:rPr lang="zh-CN" altLang="en-US" b="0" dirty="0"/>
              <a:t>点对点协议</a:t>
            </a:r>
            <a:r>
              <a:rPr lang="en-US" altLang="zh-CN" b="0" dirty="0"/>
              <a:t>PPP</a:t>
            </a:r>
            <a:r>
              <a:rPr lang="zh-CN" altLang="en-US" b="0" dirty="0"/>
              <a:t>（</a:t>
            </a:r>
            <a:r>
              <a:rPr lang="en-US" altLang="zh-CN" b="0" dirty="0"/>
              <a:t>Point-to-Point</a:t>
            </a:r>
            <a:r>
              <a:rPr lang="zh-CN" altLang="en-US" b="0" dirty="0"/>
              <a:t> </a:t>
            </a:r>
            <a:r>
              <a:rPr lang="en-US" altLang="zh-CN" b="0" dirty="0"/>
              <a:t>Protocol</a:t>
            </a:r>
            <a:r>
              <a:rPr lang="zh-CN" altLang="en-US" b="0" dirty="0"/>
              <a:t>）</a:t>
            </a:r>
            <a:endParaRPr lang="en-US" b="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2"/>
          <p:cNvSpPr>
            <a:spLocks noGrp="1" noChangeArrowheads="1"/>
          </p:cNvSpPr>
          <p:nvPr>
            <p:ph type="title"/>
          </p:nvPr>
        </p:nvSpPr>
        <p:spPr/>
        <p:txBody>
          <a:bodyPr/>
          <a:lstStyle/>
          <a:p>
            <a:pPr algn="ctr"/>
            <a:r>
              <a:rPr lang="zh-CN" altLang="en-US" dirty="0"/>
              <a:t>数据链路层</a:t>
            </a:r>
            <a:r>
              <a:rPr lang="zh-CN" altLang="zh-CN" dirty="0"/>
              <a:t>使用的信道</a:t>
            </a:r>
            <a:endParaRPr lang="zh-CN" altLang="en-US" dirty="0"/>
          </a:p>
        </p:txBody>
      </p:sp>
      <p:sp>
        <p:nvSpPr>
          <p:cNvPr id="280579" name="Rectangle 3"/>
          <p:cNvSpPr>
            <a:spLocks noGrp="1" noChangeArrowheads="1"/>
          </p:cNvSpPr>
          <p:nvPr>
            <p:ph idx="1"/>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360680" indent="-360680">
              <a:buNone/>
            </a:pPr>
            <a:r>
              <a:rPr lang="en-US" altLang="zh-CN" b="0" dirty="0">
                <a:solidFill>
                  <a:schemeClr val="tx1"/>
                </a:solidFill>
              </a:rPr>
              <a:t>	</a:t>
            </a:r>
            <a:r>
              <a:rPr lang="zh-CN" altLang="en-US" b="0" dirty="0">
                <a:solidFill>
                  <a:schemeClr val="tx1"/>
                </a:solidFill>
              </a:rPr>
              <a:t>数据链路层使用的信道主要有以下两种类型：</a:t>
            </a:r>
          </a:p>
          <a:p>
            <a:r>
              <a:rPr lang="zh-CN" altLang="en-US" b="0" dirty="0">
                <a:solidFill>
                  <a:schemeClr val="tx1"/>
                </a:solidFill>
              </a:rPr>
              <a:t>点对点信道。</a:t>
            </a:r>
          </a:p>
          <a:p>
            <a:pPr lvl="1"/>
            <a:r>
              <a:rPr lang="zh-CN" altLang="en-US" b="0" dirty="0">
                <a:solidFill>
                  <a:schemeClr val="tx1"/>
                </a:solidFill>
              </a:rPr>
              <a:t>一对一的点对点通信方式。</a:t>
            </a:r>
          </a:p>
          <a:p>
            <a:r>
              <a:rPr lang="zh-CN" altLang="en-US" b="0" dirty="0">
                <a:solidFill>
                  <a:schemeClr val="tx1"/>
                </a:solidFill>
              </a:rPr>
              <a:t>广播信道。</a:t>
            </a:r>
          </a:p>
          <a:p>
            <a:pPr lvl="1"/>
            <a:r>
              <a:rPr lang="zh-CN" altLang="en-US" b="0" dirty="0">
                <a:solidFill>
                  <a:schemeClr val="tx1"/>
                </a:solidFill>
              </a:rPr>
              <a:t>一对多的广播通信方式，因此过程比较复杂。广播信道上连接的主机很多，因此必须使用专用的共享信道协议来协调这些主机的数据发送。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4488" y="2924944"/>
            <a:ext cx="9138914" cy="1362075"/>
          </a:xfrm>
        </p:spPr>
        <p:txBody>
          <a:bodyPr/>
          <a:lstStyle/>
          <a:p>
            <a:pPr algn="ctr"/>
            <a:r>
              <a:rPr lang="en-US" altLang="zh-CN" dirty="0"/>
              <a:t>2.</a:t>
            </a:r>
            <a:r>
              <a:rPr lang="zh-CN" altLang="en-US" dirty="0"/>
              <a:t> 点对点协议</a:t>
            </a:r>
            <a:r>
              <a:rPr lang="en-US" altLang="zh-CN" dirty="0"/>
              <a:t>PPP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4488" y="2924944"/>
            <a:ext cx="9138914" cy="1362075"/>
          </a:xfrm>
        </p:spPr>
        <p:txBody>
          <a:bodyPr/>
          <a:lstStyle/>
          <a:p>
            <a:pPr algn="ctr"/>
            <a:r>
              <a:rPr lang="en-US" altLang="zh-CN" dirty="0"/>
              <a:t>1.</a:t>
            </a:r>
            <a:r>
              <a:rPr lang="zh-CN" altLang="en-US" dirty="0"/>
              <a:t> </a:t>
            </a:r>
            <a:r>
              <a:rPr lang="zh-CN" altLang="zh-CN" dirty="0"/>
              <a:t>数据链路层协议</a:t>
            </a:r>
            <a:r>
              <a:rPr lang="zh-CN" altLang="en-US" dirty="0"/>
              <a:t>三个基本问题</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lstStyle/>
          <a:p>
            <a:r>
              <a:rPr lang="en-US" altLang="zh-CN" dirty="0"/>
              <a:t>3.2.1  PPP </a:t>
            </a:r>
            <a:r>
              <a:rPr lang="zh-CN" altLang="en-US" dirty="0"/>
              <a:t>协议的特点 </a:t>
            </a:r>
          </a:p>
        </p:txBody>
      </p:sp>
      <p:sp>
        <p:nvSpPr>
          <p:cNvPr id="190467" name="Rectangle 3"/>
          <p:cNvSpPr>
            <a:spLocks noGrp="1" noChangeArrowheads="1"/>
          </p:cNvSpPr>
          <p:nvPr>
            <p:ph idx="1"/>
          </p:nvPr>
        </p:nvSpPr>
        <p:spPr/>
        <p:txBody>
          <a:bodyPr/>
          <a:lstStyle/>
          <a:p>
            <a:r>
              <a:rPr lang="zh-CN" altLang="zh-CN" dirty="0"/>
              <a:t>对于点对点的链路</a:t>
            </a:r>
            <a:r>
              <a:rPr lang="zh-CN" altLang="en-US" dirty="0"/>
              <a:t>，</a:t>
            </a:r>
            <a:r>
              <a:rPr lang="zh-CN" altLang="zh-CN" dirty="0"/>
              <a:t>目前使用得最广泛的数据链路层协议</a:t>
            </a:r>
            <a:r>
              <a:rPr lang="zh-CN" altLang="en-US" dirty="0"/>
              <a:t>是</a:t>
            </a:r>
            <a:r>
              <a:rPr lang="zh-CN" altLang="en-US" dirty="0">
                <a:solidFill>
                  <a:srgbClr val="FF0000"/>
                </a:solidFill>
              </a:rPr>
              <a:t>点对点协议 </a:t>
            </a:r>
            <a:r>
              <a:rPr lang="en-US" altLang="zh-CN" dirty="0"/>
              <a:t>PPP (Point-to-Point Protocol)</a:t>
            </a:r>
            <a:r>
              <a:rPr lang="zh-CN" altLang="en-US" dirty="0"/>
              <a:t>。</a:t>
            </a:r>
            <a:endParaRPr lang="en-US" altLang="zh-CN" dirty="0"/>
          </a:p>
          <a:p>
            <a:pPr lvl="1"/>
            <a:r>
              <a:rPr lang="en-US" altLang="zh-CN" dirty="0"/>
              <a:t>PPP </a:t>
            </a:r>
            <a:r>
              <a:rPr lang="zh-CN" altLang="zh-CN" dirty="0"/>
              <a:t>协议在</a:t>
            </a:r>
            <a:r>
              <a:rPr lang="en-US" altLang="zh-CN" dirty="0"/>
              <a:t>1994</a:t>
            </a:r>
            <a:r>
              <a:rPr lang="zh-CN" altLang="zh-CN" dirty="0"/>
              <a:t>年就已成为互联网的正式标准</a:t>
            </a:r>
            <a:r>
              <a:rPr lang="zh-CN" altLang="en-US" dirty="0"/>
              <a:t>。</a:t>
            </a:r>
            <a:endParaRPr lang="en-US" altLang="zh-CN" dirty="0"/>
          </a:p>
          <a:p>
            <a:endParaRPr lang="en-US" altLang="zh-CN" dirty="0"/>
          </a:p>
          <a:p>
            <a:endParaRPr lang="en-US" altLang="zh-C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p:txBody>
          <a:bodyPr/>
          <a:lstStyle/>
          <a:p>
            <a:pPr algn="ctr"/>
            <a:r>
              <a:rPr lang="zh-CN" altLang="en-US" sz="4000" dirty="0"/>
              <a:t>用户到 </a:t>
            </a:r>
            <a:r>
              <a:rPr lang="en-US" altLang="zh-CN" sz="4000" dirty="0"/>
              <a:t>ISP </a:t>
            </a:r>
            <a:r>
              <a:rPr lang="zh-CN" altLang="en-US" sz="4000" dirty="0"/>
              <a:t>的链路使用 </a:t>
            </a:r>
            <a:r>
              <a:rPr lang="en-US" altLang="zh-CN" sz="4000" dirty="0"/>
              <a:t>PPP </a:t>
            </a:r>
            <a:r>
              <a:rPr lang="zh-CN" altLang="en-US" sz="4000" dirty="0"/>
              <a:t>协议 </a:t>
            </a:r>
          </a:p>
        </p:txBody>
      </p:sp>
      <p:sp>
        <p:nvSpPr>
          <p:cNvPr id="3" name="Content Placeholder 2"/>
          <p:cNvSpPr>
            <a:spLocks noGrp="1"/>
          </p:cNvSpPr>
          <p:nvPr>
            <p:ph idx="1"/>
          </p:nvPr>
        </p:nvSpPr>
        <p:spPr/>
        <p:txBody>
          <a:bodyPr/>
          <a:lstStyle/>
          <a:p>
            <a:r>
              <a:rPr lang="zh-CN" altLang="en-US" b="0" dirty="0">
                <a:sym typeface="+mn-ea"/>
              </a:rPr>
              <a:t>用户使用拨号电话线接入互联网时，</a:t>
            </a:r>
            <a:r>
              <a:rPr lang="en-US" altLang="zh-CN" b="0" dirty="0">
                <a:sym typeface="+mn-ea"/>
              </a:rPr>
              <a:t> </a:t>
            </a:r>
            <a:r>
              <a:rPr lang="zh-CN" altLang="zh-CN" b="0" dirty="0">
                <a:sym typeface="+mn-ea"/>
              </a:rPr>
              <a:t>用户计算机和</a:t>
            </a:r>
            <a:r>
              <a:rPr lang="en-US" altLang="zh-CN" b="0" dirty="0">
                <a:sym typeface="+mn-ea"/>
              </a:rPr>
              <a:t> ISP </a:t>
            </a:r>
            <a:r>
              <a:rPr lang="zh-CN" altLang="zh-CN" b="0" dirty="0">
                <a:sym typeface="+mn-ea"/>
              </a:rPr>
              <a:t>进行通信时所使用的数据链路层协议就是</a:t>
            </a:r>
            <a:r>
              <a:rPr lang="en-US" altLang="zh-CN" b="0" dirty="0">
                <a:sym typeface="+mn-ea"/>
              </a:rPr>
              <a:t> PPP </a:t>
            </a:r>
            <a:r>
              <a:rPr lang="zh-CN" altLang="zh-CN" b="0" dirty="0">
                <a:sym typeface="+mn-ea"/>
              </a:rPr>
              <a:t>协议</a:t>
            </a:r>
            <a:r>
              <a:rPr lang="zh-CN" altLang="en-US" b="0" dirty="0">
                <a:sym typeface="+mn-ea"/>
              </a:rPr>
              <a:t>。</a:t>
            </a:r>
            <a:endParaRPr lang="en-US" altLang="zh-CN" dirty="0"/>
          </a:p>
          <a:p>
            <a:endParaRPr lang="en-US"/>
          </a:p>
        </p:txBody>
      </p:sp>
      <p:grpSp>
        <p:nvGrpSpPr>
          <p:cNvPr id="2" name="组合 1"/>
          <p:cNvGrpSpPr/>
          <p:nvPr/>
        </p:nvGrpSpPr>
        <p:grpSpPr>
          <a:xfrm>
            <a:off x="281463" y="3631332"/>
            <a:ext cx="9558149" cy="3065165"/>
            <a:chOff x="261778" y="1916832"/>
            <a:chExt cx="9558149" cy="3065165"/>
          </a:xfrm>
        </p:grpSpPr>
        <p:sp>
          <p:nvSpPr>
            <p:cNvPr id="192565" name="Line 53"/>
            <p:cNvSpPr>
              <a:spLocks noChangeShapeType="1"/>
            </p:cNvSpPr>
            <p:nvPr/>
          </p:nvSpPr>
          <p:spPr bwMode="auto">
            <a:xfrm>
              <a:off x="1052512" y="4725119"/>
              <a:ext cx="4368271" cy="0"/>
            </a:xfrm>
            <a:prstGeom prst="line">
              <a:avLst/>
            </a:prstGeom>
            <a:noFill/>
            <a:ln w="190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192566" name="Oval 54"/>
            <p:cNvSpPr>
              <a:spLocks noChangeArrowheads="1"/>
            </p:cNvSpPr>
            <p:nvPr/>
          </p:nvSpPr>
          <p:spPr bwMode="auto">
            <a:xfrm>
              <a:off x="2691475" y="1916832"/>
              <a:ext cx="1014677" cy="2520950"/>
            </a:xfrm>
            <a:prstGeom prst="ellipse">
              <a:avLst/>
            </a:prstGeom>
            <a:solidFill>
              <a:srgbClr val="CCFFFF">
                <a:alpha val="50000"/>
              </a:srgbClr>
            </a:solidFill>
            <a:ln w="9525">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92567" name="Text Box 55"/>
            <p:cNvSpPr txBox="1">
              <a:spLocks noChangeArrowheads="1"/>
            </p:cNvSpPr>
            <p:nvPr/>
          </p:nvSpPr>
          <p:spPr bwMode="auto">
            <a:xfrm>
              <a:off x="261778" y="2721446"/>
              <a:ext cx="49404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dirty="0">
                  <a:solidFill>
                    <a:srgbClr val="000099"/>
                  </a:solidFill>
                  <a:latin typeface="+mn-lt"/>
                  <a:ea typeface="黑体" pitchFamily="2" charset="-122"/>
                </a:rPr>
                <a:t>用</a:t>
              </a:r>
            </a:p>
            <a:p>
              <a:endParaRPr kumimoji="1" lang="zh-CN" altLang="en-US" sz="2400" b="1" dirty="0">
                <a:solidFill>
                  <a:srgbClr val="000099"/>
                </a:solidFill>
                <a:latin typeface="+mn-lt"/>
                <a:ea typeface="黑体" pitchFamily="2" charset="-122"/>
              </a:endParaRPr>
            </a:p>
            <a:p>
              <a:r>
                <a:rPr kumimoji="1" lang="zh-CN" altLang="en-US" sz="2400" b="1" dirty="0">
                  <a:solidFill>
                    <a:srgbClr val="000099"/>
                  </a:solidFill>
                  <a:latin typeface="+mn-lt"/>
                  <a:ea typeface="黑体" pitchFamily="2" charset="-122"/>
                </a:rPr>
                <a:t>户</a:t>
              </a:r>
            </a:p>
          </p:txBody>
        </p:sp>
        <p:sp>
          <p:nvSpPr>
            <p:cNvPr id="192568" name="Text Box 56"/>
            <p:cNvSpPr txBox="1">
              <a:spLocks noChangeArrowheads="1"/>
            </p:cNvSpPr>
            <p:nvPr/>
          </p:nvSpPr>
          <p:spPr bwMode="auto">
            <a:xfrm>
              <a:off x="8397743" y="2865462"/>
              <a:ext cx="1422184"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dirty="0">
                  <a:solidFill>
                    <a:srgbClr val="000099"/>
                  </a:solidFill>
                  <a:latin typeface="+mn-lt"/>
                  <a:ea typeface="黑体" pitchFamily="2" charset="-122"/>
                </a:rPr>
                <a:t>至互联网</a:t>
              </a:r>
              <a:endParaRPr kumimoji="1" lang="zh-CN" altLang="en-US" sz="2400" b="1" dirty="0">
                <a:solidFill>
                  <a:srgbClr val="00FF00"/>
                </a:solidFill>
                <a:latin typeface="+mn-lt"/>
                <a:ea typeface="黑体" pitchFamily="2" charset="-122"/>
              </a:endParaRPr>
            </a:p>
          </p:txBody>
        </p:sp>
        <p:sp>
          <p:nvSpPr>
            <p:cNvPr id="192570" name="Rectangle 58"/>
            <p:cNvSpPr>
              <a:spLocks noChangeArrowheads="1"/>
            </p:cNvSpPr>
            <p:nvPr/>
          </p:nvSpPr>
          <p:spPr bwMode="auto">
            <a:xfrm>
              <a:off x="5453460" y="2134320"/>
              <a:ext cx="2385351" cy="2232025"/>
            </a:xfrm>
            <a:prstGeom prst="rect">
              <a:avLst/>
            </a:prstGeom>
            <a:solidFill>
              <a:srgbClr val="FF99FF"/>
            </a:solidFill>
            <a:ln w="19050">
              <a:solidFill>
                <a:schemeClr val="tx1"/>
              </a:solidFill>
              <a:miter lim="800000"/>
            </a:ln>
            <a:effectLst>
              <a:outerShdw dist="35921" dir="2700000" algn="ctr" rotWithShape="0">
                <a:schemeClr val="bg2"/>
              </a:outerShdw>
            </a:effectLst>
          </p:spPr>
          <p:txBody>
            <a:bodyPr wrap="none" anchor="ctr"/>
            <a:lstStyle/>
            <a:p>
              <a:endParaRPr lang="zh-CN" altLang="en-US" b="1">
                <a:solidFill>
                  <a:srgbClr val="000099"/>
                </a:solidFill>
                <a:latin typeface="+mn-lt"/>
                <a:ea typeface="黑体" pitchFamily="2" charset="-122"/>
              </a:endParaRPr>
            </a:p>
          </p:txBody>
        </p:sp>
        <p:sp>
          <p:nvSpPr>
            <p:cNvPr id="192571" name="Text Box 59"/>
            <p:cNvSpPr txBox="1">
              <a:spLocks noChangeArrowheads="1"/>
            </p:cNvSpPr>
            <p:nvPr/>
          </p:nvSpPr>
          <p:spPr bwMode="auto">
            <a:xfrm>
              <a:off x="5385048" y="2174007"/>
              <a:ext cx="250741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2000" b="1" dirty="0">
                  <a:solidFill>
                    <a:srgbClr val="000099"/>
                  </a:solidFill>
                  <a:latin typeface="+mn-lt"/>
                  <a:ea typeface="黑体" pitchFamily="2" charset="-122"/>
                </a:rPr>
                <a:t>已向互联网管理机构</a:t>
              </a:r>
            </a:p>
            <a:p>
              <a:pPr algn="ctr"/>
              <a:r>
                <a:rPr kumimoji="1" lang="zh-CN" altLang="en-US" sz="2000" b="1" dirty="0">
                  <a:solidFill>
                    <a:srgbClr val="000099"/>
                  </a:solidFill>
                  <a:latin typeface="+mn-lt"/>
                  <a:ea typeface="黑体" pitchFamily="2" charset="-122"/>
                </a:rPr>
                <a:t>申请到一批 </a:t>
              </a:r>
              <a:r>
                <a:rPr kumimoji="1" lang="en-US" altLang="zh-CN" sz="2000" b="1" dirty="0">
                  <a:solidFill>
                    <a:srgbClr val="000099"/>
                  </a:solidFill>
                  <a:latin typeface="+mn-lt"/>
                  <a:ea typeface="黑体" pitchFamily="2" charset="-122"/>
                </a:rPr>
                <a:t>IP </a:t>
              </a:r>
              <a:r>
                <a:rPr kumimoji="1" lang="zh-CN" altLang="en-US" sz="2000" b="1" dirty="0">
                  <a:solidFill>
                    <a:srgbClr val="000099"/>
                  </a:solidFill>
                  <a:latin typeface="+mn-lt"/>
                  <a:ea typeface="黑体" pitchFamily="2" charset="-122"/>
                </a:rPr>
                <a:t>地址</a:t>
              </a:r>
            </a:p>
          </p:txBody>
        </p:sp>
        <p:sp>
          <p:nvSpPr>
            <p:cNvPr id="192572" name="Text Box 60"/>
            <p:cNvSpPr txBox="1">
              <a:spLocks noChangeArrowheads="1"/>
            </p:cNvSpPr>
            <p:nvPr/>
          </p:nvSpPr>
          <p:spPr bwMode="auto">
            <a:xfrm>
              <a:off x="6387306" y="3056657"/>
              <a:ext cx="679994"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a:solidFill>
                    <a:srgbClr val="000099"/>
                  </a:solidFill>
                  <a:latin typeface="+mn-lt"/>
                  <a:ea typeface="黑体" pitchFamily="2" charset="-122"/>
                </a:rPr>
                <a:t>ISP</a:t>
              </a:r>
            </a:p>
          </p:txBody>
        </p:sp>
        <p:sp>
          <p:nvSpPr>
            <p:cNvPr id="192573" name="Freeform 61"/>
            <p:cNvSpPr/>
            <p:nvPr/>
          </p:nvSpPr>
          <p:spPr bwMode="auto">
            <a:xfrm>
              <a:off x="7845690" y="3285257"/>
              <a:ext cx="1632083" cy="114300"/>
            </a:xfrm>
            <a:custGeom>
              <a:avLst/>
              <a:gdLst>
                <a:gd name="T0" fmla="*/ 0 w 949"/>
                <a:gd name="T1" fmla="*/ 0 h 72"/>
                <a:gd name="T2" fmla="*/ 379 w 949"/>
                <a:gd name="T3" fmla="*/ 0 h 72"/>
                <a:gd name="T4" fmla="*/ 297 w 949"/>
                <a:gd name="T5" fmla="*/ 72 h 72"/>
                <a:gd name="T6" fmla="*/ 949 w 949"/>
                <a:gd name="T7" fmla="*/ 62 h 72"/>
              </a:gdLst>
              <a:ahLst/>
              <a:cxnLst>
                <a:cxn ang="0">
                  <a:pos x="T0" y="T1"/>
                </a:cxn>
                <a:cxn ang="0">
                  <a:pos x="T2" y="T3"/>
                </a:cxn>
                <a:cxn ang="0">
                  <a:pos x="T4" y="T5"/>
                </a:cxn>
                <a:cxn ang="0">
                  <a:pos x="T6" y="T7"/>
                </a:cxn>
              </a:cxnLst>
              <a:rect l="0" t="0" r="r" b="b"/>
              <a:pathLst>
                <a:path w="949" h="72">
                  <a:moveTo>
                    <a:pt x="0" y="0"/>
                  </a:moveTo>
                  <a:lnTo>
                    <a:pt x="379" y="0"/>
                  </a:lnTo>
                  <a:lnTo>
                    <a:pt x="297" y="72"/>
                  </a:lnTo>
                  <a:lnTo>
                    <a:pt x="949" y="62"/>
                  </a:lnTo>
                </a:path>
              </a:pathLst>
            </a:custGeom>
            <a:noFill/>
            <a:ln w="57150">
              <a:solidFill>
                <a:schemeClr val="tx1"/>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92578" name="Line 66"/>
            <p:cNvSpPr>
              <a:spLocks noChangeShapeType="1"/>
            </p:cNvSpPr>
            <p:nvPr/>
          </p:nvSpPr>
          <p:spPr bwMode="auto">
            <a:xfrm>
              <a:off x="1052512" y="2277195"/>
              <a:ext cx="4368271" cy="288925"/>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192579" name="Text Box 67"/>
            <p:cNvSpPr txBox="1">
              <a:spLocks noChangeArrowheads="1"/>
            </p:cNvSpPr>
            <p:nvPr/>
          </p:nvSpPr>
          <p:spPr bwMode="auto">
            <a:xfrm>
              <a:off x="2648744" y="2897907"/>
              <a:ext cx="1112805"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dirty="0">
                  <a:solidFill>
                    <a:srgbClr val="000099"/>
                  </a:solidFill>
                  <a:latin typeface="+mn-lt"/>
                  <a:ea typeface="黑体" pitchFamily="2" charset="-122"/>
                </a:rPr>
                <a:t>接入网</a:t>
              </a:r>
            </a:p>
          </p:txBody>
        </p:sp>
        <p:sp>
          <p:nvSpPr>
            <p:cNvPr id="192580" name="Line 68"/>
            <p:cNvSpPr>
              <a:spLocks noChangeShapeType="1"/>
            </p:cNvSpPr>
            <p:nvPr/>
          </p:nvSpPr>
          <p:spPr bwMode="auto">
            <a:xfrm>
              <a:off x="1052512" y="2782020"/>
              <a:ext cx="4368271" cy="142875"/>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192581" name="Line 69"/>
            <p:cNvSpPr>
              <a:spLocks noChangeShapeType="1"/>
            </p:cNvSpPr>
            <p:nvPr/>
          </p:nvSpPr>
          <p:spPr bwMode="auto">
            <a:xfrm>
              <a:off x="1052512" y="3285257"/>
              <a:ext cx="4368271" cy="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192582" name="Line 70"/>
            <p:cNvSpPr>
              <a:spLocks noChangeShapeType="1"/>
            </p:cNvSpPr>
            <p:nvPr/>
          </p:nvSpPr>
          <p:spPr bwMode="auto">
            <a:xfrm flipV="1">
              <a:off x="1052513" y="3577357"/>
              <a:ext cx="4387189" cy="13970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192583" name="Line 71"/>
            <p:cNvSpPr>
              <a:spLocks noChangeShapeType="1"/>
            </p:cNvSpPr>
            <p:nvPr/>
          </p:nvSpPr>
          <p:spPr bwMode="auto">
            <a:xfrm flipV="1">
              <a:off x="1052512" y="3932958"/>
              <a:ext cx="4368271" cy="288925"/>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192584" name="Text Box 72"/>
            <p:cNvSpPr txBox="1">
              <a:spLocks noChangeArrowheads="1"/>
            </p:cNvSpPr>
            <p:nvPr/>
          </p:nvSpPr>
          <p:spPr bwMode="auto">
            <a:xfrm>
              <a:off x="2504728" y="4520332"/>
              <a:ext cx="1498359" cy="4616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dirty="0">
                  <a:solidFill>
                    <a:srgbClr val="000099"/>
                  </a:solidFill>
                  <a:latin typeface="+mn-lt"/>
                  <a:ea typeface="黑体" pitchFamily="2" charset="-122"/>
                </a:rPr>
                <a:t>PPP </a:t>
              </a:r>
              <a:r>
                <a:rPr kumimoji="1" lang="zh-CN" altLang="en-US" sz="2400" b="1" dirty="0">
                  <a:solidFill>
                    <a:srgbClr val="000099"/>
                  </a:solidFill>
                  <a:latin typeface="+mn-lt"/>
                  <a:ea typeface="黑体" pitchFamily="2" charset="-122"/>
                </a:rPr>
                <a:t>协议</a:t>
              </a:r>
            </a:p>
          </p:txBody>
        </p:sp>
        <p:pic>
          <p:nvPicPr>
            <p:cNvPr id="192569" name="Picture 5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1231" y="2061294"/>
              <a:ext cx="407590" cy="401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2574" name="Picture 62"/>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1231" y="2535958"/>
              <a:ext cx="407590"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2575" name="Picture 6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1231" y="3012207"/>
              <a:ext cx="407590"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2576" name="Picture 64"/>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1231" y="3488458"/>
              <a:ext cx="407590"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2577" name="Picture 6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1231" y="3964708"/>
              <a:ext cx="407590"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80930" name="Rectangle 2"/>
          <p:cNvSpPr>
            <a:spLocks noGrp="1" noChangeArrowheads="1"/>
          </p:cNvSpPr>
          <p:nvPr>
            <p:ph type="title"/>
          </p:nvPr>
        </p:nvSpPr>
        <p:spPr/>
        <p:txBody>
          <a:bodyPr/>
          <a:lstStyle/>
          <a:p>
            <a:r>
              <a:rPr lang="en-US" altLang="zh-CN"/>
              <a:t>1. PPP </a:t>
            </a:r>
            <a:r>
              <a:rPr lang="zh-CN" altLang="en-US"/>
              <a:t>协议应满足的需求 </a:t>
            </a:r>
          </a:p>
        </p:txBody>
      </p:sp>
      <p:sp>
        <p:nvSpPr>
          <p:cNvPr id="380931" name="Rectangle 3"/>
          <p:cNvSpPr>
            <a:spLocks noGrp="1" noChangeArrowheads="1"/>
          </p:cNvSpPr>
          <p:nvPr>
            <p:ph idx="1"/>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r>
              <a:rPr lang="zh-CN" altLang="en-US" sz="2800" dirty="0"/>
              <a:t>简单 </a:t>
            </a:r>
            <a:r>
              <a:rPr lang="en-US" altLang="zh-CN" sz="2800" dirty="0"/>
              <a:t>—— </a:t>
            </a:r>
            <a:r>
              <a:rPr lang="zh-CN" altLang="en-US" sz="2800" dirty="0">
                <a:solidFill>
                  <a:srgbClr val="FF0000"/>
                </a:solidFill>
              </a:rPr>
              <a:t>这是首要的要求。</a:t>
            </a:r>
          </a:p>
          <a:p>
            <a:r>
              <a:rPr lang="zh-CN" altLang="en-US" sz="2800" dirty="0"/>
              <a:t>封装成帧 </a:t>
            </a:r>
            <a:r>
              <a:rPr lang="en-US" altLang="zh-CN" sz="2800" dirty="0"/>
              <a:t>—— </a:t>
            </a:r>
            <a:r>
              <a:rPr lang="zh-CN" altLang="zh-CN" sz="2800" dirty="0"/>
              <a:t>必须规定特殊的字符作为帧定界符</a:t>
            </a:r>
            <a:r>
              <a:rPr lang="zh-CN" altLang="en-US" sz="2800" dirty="0"/>
              <a:t>。</a:t>
            </a:r>
          </a:p>
          <a:p>
            <a:r>
              <a:rPr lang="zh-CN" altLang="en-US" sz="2800" dirty="0"/>
              <a:t>透明性 </a:t>
            </a:r>
            <a:r>
              <a:rPr lang="en-US" altLang="zh-CN" sz="2800" dirty="0"/>
              <a:t>—— </a:t>
            </a:r>
            <a:r>
              <a:rPr lang="zh-CN" altLang="zh-CN" sz="2800" dirty="0"/>
              <a:t>必须保证数据传输的透明性</a:t>
            </a:r>
            <a:r>
              <a:rPr lang="zh-CN" altLang="en-US" sz="2800" dirty="0"/>
              <a:t>。</a:t>
            </a:r>
          </a:p>
          <a:p>
            <a:r>
              <a:rPr lang="zh-CN" altLang="en-US" sz="2800" dirty="0"/>
              <a:t>多种网络层协议 </a:t>
            </a:r>
            <a:r>
              <a:rPr lang="en-US" altLang="zh-CN" sz="2800" dirty="0"/>
              <a:t>—— </a:t>
            </a:r>
            <a:r>
              <a:rPr lang="zh-CN" altLang="zh-CN" sz="2800" dirty="0"/>
              <a:t>能够在同一条物理链路上同时支持多种网络层协议</a:t>
            </a:r>
            <a:r>
              <a:rPr lang="zh-CN" altLang="en-US" sz="2800" dirty="0"/>
              <a:t>。</a:t>
            </a:r>
          </a:p>
          <a:p>
            <a:r>
              <a:rPr lang="zh-CN" altLang="en-US" sz="2800" dirty="0"/>
              <a:t>多种类型链路 </a:t>
            </a:r>
            <a:r>
              <a:rPr lang="en-US" altLang="zh-CN" sz="2800" dirty="0"/>
              <a:t>—— </a:t>
            </a:r>
            <a:r>
              <a:rPr lang="zh-CN" altLang="zh-CN" sz="2800" dirty="0"/>
              <a:t>能够在多种类型的链路上运行</a:t>
            </a:r>
            <a:r>
              <a:rPr lang="zh-CN" altLang="en-US" sz="2800" dirty="0"/>
              <a:t>。</a:t>
            </a:r>
          </a:p>
          <a:p>
            <a:r>
              <a:rPr lang="zh-CN" altLang="en-US" sz="2800" dirty="0"/>
              <a:t>差错检测 </a:t>
            </a:r>
            <a:r>
              <a:rPr lang="en-US" altLang="zh-CN" sz="2800" dirty="0"/>
              <a:t>—— </a:t>
            </a:r>
            <a:r>
              <a:rPr lang="zh-CN" altLang="zh-CN" sz="2800" dirty="0"/>
              <a:t>能够对接收端收到的帧进行检测，并立即丢弃有差错的帧</a:t>
            </a:r>
            <a:r>
              <a:rPr lang="zh-CN" altLang="en-US" sz="2800" dirty="0"/>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80930" name="Rectangle 2"/>
          <p:cNvSpPr>
            <a:spLocks noGrp="1" noChangeArrowheads="1"/>
          </p:cNvSpPr>
          <p:nvPr>
            <p:ph type="title"/>
          </p:nvPr>
        </p:nvSpPr>
        <p:spPr/>
        <p:txBody>
          <a:bodyPr/>
          <a:lstStyle/>
          <a:p>
            <a:r>
              <a:rPr lang="en-US" altLang="zh-CN" dirty="0"/>
              <a:t>1. PPP </a:t>
            </a:r>
            <a:r>
              <a:rPr lang="zh-CN" altLang="en-US" dirty="0"/>
              <a:t>协议应满足的需求（续） </a:t>
            </a:r>
          </a:p>
        </p:txBody>
      </p:sp>
      <p:sp>
        <p:nvSpPr>
          <p:cNvPr id="380931" name="Rectangle 3"/>
          <p:cNvSpPr>
            <a:spLocks noGrp="1" noChangeArrowheads="1"/>
          </p:cNvSpPr>
          <p:nvPr>
            <p:ph idx="1"/>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r>
              <a:rPr lang="zh-CN" altLang="en-US" sz="2800" dirty="0"/>
              <a:t>检测连接状态 </a:t>
            </a:r>
            <a:r>
              <a:rPr lang="en-US" altLang="zh-CN" sz="2800" dirty="0"/>
              <a:t>—— </a:t>
            </a:r>
            <a:r>
              <a:rPr lang="zh-CN" altLang="zh-CN" sz="2800" dirty="0"/>
              <a:t>能够及时自动检测出链路是否处于正常工作状态</a:t>
            </a:r>
            <a:r>
              <a:rPr lang="zh-CN" altLang="en-US" sz="2800" dirty="0"/>
              <a:t>。</a:t>
            </a:r>
          </a:p>
          <a:p>
            <a:r>
              <a:rPr lang="zh-CN" altLang="en-US" sz="2800" dirty="0"/>
              <a:t>最大传送单元 </a:t>
            </a:r>
            <a:r>
              <a:rPr lang="en-US" altLang="zh-CN" sz="2800" dirty="0"/>
              <a:t>—— </a:t>
            </a:r>
            <a:r>
              <a:rPr lang="zh-CN" altLang="zh-CN" sz="2800" dirty="0"/>
              <a:t>必须对每一种类型的点对点链路设置最大传送单元</a:t>
            </a:r>
            <a:r>
              <a:rPr lang="en-US" altLang="zh-CN" sz="2800" dirty="0"/>
              <a:t>  MTU </a:t>
            </a:r>
            <a:r>
              <a:rPr lang="zh-CN" altLang="zh-CN" sz="2800" dirty="0"/>
              <a:t>的标准默认值</a:t>
            </a:r>
            <a:r>
              <a:rPr lang="zh-CN" altLang="en-US" sz="2800" dirty="0"/>
              <a:t>，</a:t>
            </a:r>
            <a:r>
              <a:rPr lang="zh-CN" altLang="zh-CN" sz="2800" dirty="0"/>
              <a:t>促进各种实现之间的互操作性</a:t>
            </a:r>
            <a:r>
              <a:rPr lang="zh-CN" altLang="en-US" sz="2800" dirty="0"/>
              <a:t>。</a:t>
            </a:r>
          </a:p>
          <a:p>
            <a:r>
              <a:rPr lang="zh-CN" altLang="en-US" sz="2800" dirty="0"/>
              <a:t>网络层地址协商 </a:t>
            </a:r>
            <a:r>
              <a:rPr lang="en-US" altLang="zh-CN" sz="2800" dirty="0"/>
              <a:t>—— </a:t>
            </a:r>
            <a:r>
              <a:rPr lang="zh-CN" altLang="zh-CN" sz="2800" dirty="0"/>
              <a:t>必须提供一种机制使通信的两个网络层实体能够通过协商知道或能够配置彼此的网络层地址</a:t>
            </a:r>
            <a:r>
              <a:rPr lang="zh-CN" altLang="en-US" sz="2800" dirty="0"/>
              <a:t>。</a:t>
            </a:r>
          </a:p>
          <a:p>
            <a:r>
              <a:rPr lang="zh-CN" altLang="en-US" sz="2800" dirty="0"/>
              <a:t>数据压缩协商 </a:t>
            </a:r>
            <a:r>
              <a:rPr lang="en-US" altLang="zh-CN" sz="2800" dirty="0"/>
              <a:t>—— </a:t>
            </a:r>
            <a:r>
              <a:rPr lang="zh-CN" altLang="zh-CN" sz="2800" dirty="0"/>
              <a:t>必须提供一种方法来协商使用数据压缩算法。</a:t>
            </a:r>
            <a:endParaRPr lang="zh-CN" altLang="en-US"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p:txBody>
          <a:bodyPr/>
          <a:lstStyle/>
          <a:p>
            <a:r>
              <a:rPr lang="en-US" altLang="zh-CN" dirty="0"/>
              <a:t>2. PPP </a:t>
            </a:r>
            <a:r>
              <a:rPr lang="zh-CN" altLang="en-US" dirty="0"/>
              <a:t>协议不需要的功能</a:t>
            </a:r>
          </a:p>
        </p:txBody>
      </p:sp>
      <p:sp>
        <p:nvSpPr>
          <p:cNvPr id="381955" name="Rectangle 3"/>
          <p:cNvSpPr>
            <a:spLocks noGrp="1" noChangeArrowheads="1"/>
          </p:cNvSpPr>
          <p:nvPr>
            <p:ph idx="1"/>
          </p:nvPr>
        </p:nvSpPr>
        <p:spPr/>
        <p:txBody>
          <a:bodyPr/>
          <a:lstStyle/>
          <a:p>
            <a:r>
              <a:rPr lang="zh-CN" altLang="en-US" dirty="0"/>
              <a:t>纠错 </a:t>
            </a:r>
          </a:p>
          <a:p>
            <a:r>
              <a:rPr lang="zh-CN" altLang="en-US" dirty="0"/>
              <a:t>流量控制 </a:t>
            </a:r>
          </a:p>
          <a:p>
            <a:r>
              <a:rPr lang="zh-CN" altLang="en-US" dirty="0"/>
              <a:t>序号 </a:t>
            </a:r>
          </a:p>
          <a:p>
            <a:r>
              <a:rPr lang="zh-CN" altLang="en-US" dirty="0"/>
              <a:t>多点线路 </a:t>
            </a:r>
          </a:p>
          <a:p>
            <a:r>
              <a:rPr lang="zh-CN" altLang="en-US" dirty="0"/>
              <a:t>半双工或单工链路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p:txBody>
          <a:bodyPr/>
          <a:lstStyle/>
          <a:p>
            <a:r>
              <a:rPr lang="en-US" altLang="zh-CN" dirty="0"/>
              <a:t>3. PPP </a:t>
            </a:r>
            <a:r>
              <a:rPr lang="zh-CN" altLang="en-US" dirty="0"/>
              <a:t>协议的组成 </a:t>
            </a:r>
          </a:p>
        </p:txBody>
      </p:sp>
      <p:sp>
        <p:nvSpPr>
          <p:cNvPr id="193539" name="Rectangle 3"/>
          <p:cNvSpPr>
            <a:spLocks noGrp="1" noChangeArrowheads="1"/>
          </p:cNvSpPr>
          <p:nvPr>
            <p:ph idx="1"/>
          </p:nvPr>
        </p:nvSpPr>
        <p:spPr/>
        <p:txBody>
          <a:bodyPr/>
          <a:lstStyle/>
          <a:p>
            <a:r>
              <a:rPr lang="en-US" altLang="zh-CN" dirty="0"/>
              <a:t>PPP </a:t>
            </a:r>
            <a:r>
              <a:rPr lang="zh-CN" altLang="en-US" dirty="0"/>
              <a:t>协议有三个组成部分：</a:t>
            </a:r>
          </a:p>
          <a:p>
            <a:pPr lvl="1"/>
            <a:r>
              <a:rPr lang="en-US" altLang="zh-CN" dirty="0">
                <a:latin typeface="Arial" panose="020B0604020202090204" pitchFamily="34" charset="0"/>
              </a:rPr>
              <a:t>(1) </a:t>
            </a:r>
            <a:r>
              <a:rPr lang="zh-CN" altLang="en-US" dirty="0">
                <a:latin typeface="Arial" panose="020B0604020202090204" pitchFamily="34" charset="0"/>
                <a:ea typeface="黑体" pitchFamily="2" charset="-122"/>
              </a:rPr>
              <a:t>一个将 </a:t>
            </a:r>
            <a:r>
              <a:rPr lang="en-US" altLang="zh-CN" dirty="0">
                <a:latin typeface="Arial" panose="020B0604020202090204" pitchFamily="34" charset="0"/>
                <a:ea typeface="黑体" pitchFamily="2" charset="-122"/>
              </a:rPr>
              <a:t>IP </a:t>
            </a:r>
            <a:r>
              <a:rPr lang="zh-CN" altLang="en-US" dirty="0">
                <a:latin typeface="Arial" panose="020B0604020202090204" pitchFamily="34" charset="0"/>
                <a:ea typeface="黑体" pitchFamily="2" charset="-122"/>
              </a:rPr>
              <a:t>数据报封装到串行链路的方法。</a:t>
            </a:r>
          </a:p>
          <a:p>
            <a:pPr lvl="1"/>
            <a:r>
              <a:rPr lang="en-US" altLang="zh-CN" dirty="0">
                <a:latin typeface="Arial" panose="020B0604020202090204" pitchFamily="34" charset="0"/>
                <a:ea typeface="黑体" pitchFamily="2" charset="-122"/>
              </a:rPr>
              <a:t>(2) </a:t>
            </a:r>
            <a:r>
              <a:rPr lang="zh-CN" altLang="en-US" dirty="0">
                <a:latin typeface="Arial" panose="020B0604020202090204" pitchFamily="34" charset="0"/>
                <a:ea typeface="黑体" pitchFamily="2" charset="-122"/>
              </a:rPr>
              <a:t>链路控制协议 </a:t>
            </a:r>
            <a:r>
              <a:rPr lang="en-US" altLang="zh-CN" dirty="0">
                <a:latin typeface="Arial" panose="020B0604020202090204" pitchFamily="34" charset="0"/>
                <a:ea typeface="黑体" pitchFamily="2" charset="-122"/>
              </a:rPr>
              <a:t>LCP (Link Control Protocol)</a:t>
            </a:r>
            <a:r>
              <a:rPr lang="zh-CN" altLang="en-US" dirty="0">
                <a:latin typeface="Arial" panose="020B0604020202090204" pitchFamily="34" charset="0"/>
                <a:ea typeface="黑体" pitchFamily="2" charset="-122"/>
              </a:rPr>
              <a:t>。</a:t>
            </a:r>
          </a:p>
          <a:p>
            <a:pPr lvl="1"/>
            <a:r>
              <a:rPr lang="en-US" altLang="zh-CN" dirty="0">
                <a:latin typeface="Arial" panose="020B0604020202090204" pitchFamily="34" charset="0"/>
                <a:ea typeface="黑体" pitchFamily="2" charset="-122"/>
              </a:rPr>
              <a:t>(3) </a:t>
            </a:r>
            <a:r>
              <a:rPr lang="zh-CN" altLang="en-US" dirty="0">
                <a:latin typeface="Arial" panose="020B0604020202090204" pitchFamily="34" charset="0"/>
                <a:ea typeface="黑体" pitchFamily="2" charset="-122"/>
              </a:rPr>
              <a:t>网络控制协议 </a:t>
            </a:r>
            <a:r>
              <a:rPr lang="en-US" altLang="zh-CN" dirty="0">
                <a:latin typeface="Arial" panose="020B0604020202090204" pitchFamily="34" charset="0"/>
                <a:ea typeface="黑体" pitchFamily="2" charset="-122"/>
              </a:rPr>
              <a:t>NCP (Network Control Protocol)</a:t>
            </a:r>
            <a:r>
              <a:rPr lang="zh-CN" altLang="en-US" dirty="0">
                <a:latin typeface="Arial" panose="020B0604020202090204" pitchFamily="34" charset="0"/>
                <a:ea typeface="黑体" pitchFamily="2" charset="-122"/>
              </a:rPr>
              <a:t>。</a:t>
            </a:r>
            <a:r>
              <a:rPr lang="zh-CN" altLang="en-US" dirty="0"/>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p:txBody>
          <a:bodyPr/>
          <a:lstStyle/>
          <a:p>
            <a:r>
              <a:rPr lang="en-US" altLang="zh-CN" dirty="0"/>
              <a:t>(1)</a:t>
            </a:r>
            <a:r>
              <a:rPr lang="zh-CN" altLang="en-US" dirty="0"/>
              <a:t> 封装成帧</a:t>
            </a:r>
          </a:p>
        </p:txBody>
      </p:sp>
      <p:sp>
        <p:nvSpPr>
          <p:cNvPr id="195587" name="Rectangle 3"/>
          <p:cNvSpPr>
            <a:spLocks noGrp="1" noChangeArrowheads="1"/>
          </p:cNvSpPr>
          <p:nvPr>
            <p:ph idx="1"/>
          </p:nvPr>
        </p:nvSpPr>
        <p:spPr/>
        <p:txBody>
          <a:bodyPr/>
          <a:lstStyle/>
          <a:p>
            <a:r>
              <a:rPr lang="en-US" altLang="zh-CN" sz="2800" dirty="0"/>
              <a:t>PPP </a:t>
            </a:r>
            <a:r>
              <a:rPr lang="zh-CN" altLang="zh-CN" sz="2800" dirty="0"/>
              <a:t>帧的首部和尾部分别为</a:t>
            </a:r>
            <a:r>
              <a:rPr lang="en-US" altLang="zh-CN" sz="2800" dirty="0"/>
              <a:t> 4 </a:t>
            </a:r>
            <a:r>
              <a:rPr lang="zh-CN" altLang="zh-CN" sz="2800" dirty="0"/>
              <a:t>个字段和</a:t>
            </a:r>
            <a:r>
              <a:rPr lang="en-US" altLang="zh-CN" sz="2800" dirty="0"/>
              <a:t> 2 </a:t>
            </a:r>
            <a:r>
              <a:rPr lang="zh-CN" altLang="zh-CN" sz="2800" dirty="0"/>
              <a:t>个字段。</a:t>
            </a:r>
            <a:endParaRPr lang="en-US" altLang="zh-CN" sz="2800" dirty="0"/>
          </a:p>
          <a:p>
            <a:pPr lvl="1"/>
            <a:r>
              <a:rPr lang="zh-CN" altLang="en-US" sz="2450" dirty="0"/>
              <a:t>标志字段 </a:t>
            </a:r>
            <a:r>
              <a:rPr lang="en-US" altLang="zh-CN" sz="2450" dirty="0"/>
              <a:t>F = 0x7E </a:t>
            </a:r>
          </a:p>
          <a:p>
            <a:pPr lvl="1"/>
            <a:r>
              <a:rPr lang="zh-CN" altLang="en-US" sz="2450" dirty="0"/>
              <a:t>地址字段 </a:t>
            </a:r>
            <a:r>
              <a:rPr lang="en-US" altLang="zh-CN" sz="2450" dirty="0"/>
              <a:t>A </a:t>
            </a:r>
            <a:r>
              <a:rPr lang="zh-CN" altLang="en-US" sz="2450" dirty="0"/>
              <a:t>只置为 </a:t>
            </a:r>
            <a:r>
              <a:rPr lang="en-US" altLang="zh-CN" sz="2450" dirty="0"/>
              <a:t>0xFF</a:t>
            </a:r>
            <a:r>
              <a:rPr lang="zh-CN" altLang="en-US" sz="2450" dirty="0"/>
              <a:t>。地址字段实际上并不起作用。</a:t>
            </a:r>
          </a:p>
          <a:p>
            <a:pPr lvl="1"/>
            <a:r>
              <a:rPr lang="zh-CN" altLang="en-US" sz="2450" dirty="0"/>
              <a:t>控制字段 </a:t>
            </a:r>
            <a:r>
              <a:rPr lang="en-US" altLang="zh-CN" sz="2450" dirty="0"/>
              <a:t>C </a:t>
            </a:r>
            <a:r>
              <a:rPr lang="zh-CN" altLang="en-US" sz="2450" dirty="0"/>
              <a:t>通常置为 </a:t>
            </a:r>
            <a:r>
              <a:rPr lang="en-US" altLang="zh-CN" sz="2450" dirty="0"/>
              <a:t>0x03</a:t>
            </a:r>
            <a:r>
              <a:rPr lang="zh-CN" altLang="en-US" sz="2450" dirty="0"/>
              <a:t>。</a:t>
            </a:r>
          </a:p>
          <a:p>
            <a:r>
              <a:rPr lang="en-US" altLang="zh-CN" sz="2800" dirty="0">
                <a:solidFill>
                  <a:schemeClr val="tx1"/>
                </a:solidFill>
              </a:rPr>
              <a:t>PPP </a:t>
            </a:r>
            <a:r>
              <a:rPr lang="zh-CN" altLang="en-US" sz="2800" dirty="0">
                <a:solidFill>
                  <a:schemeClr val="tx1"/>
                </a:solidFill>
              </a:rPr>
              <a:t>是面向字节的，所有的 </a:t>
            </a:r>
            <a:r>
              <a:rPr lang="en-US" altLang="zh-CN" sz="2800" dirty="0">
                <a:solidFill>
                  <a:schemeClr val="tx1"/>
                </a:solidFill>
              </a:rPr>
              <a:t>PPP</a:t>
            </a:r>
            <a:r>
              <a:rPr lang="en-US" altLang="zh-CN" sz="2800" b="1" dirty="0">
                <a:solidFill>
                  <a:schemeClr val="tx1"/>
                </a:solidFill>
              </a:rPr>
              <a:t> </a:t>
            </a:r>
            <a:r>
              <a:rPr lang="zh-CN" altLang="en-US" sz="2800" dirty="0">
                <a:solidFill>
                  <a:schemeClr val="tx1"/>
                </a:solidFill>
              </a:rPr>
              <a:t>帧的长度都是整数字节。</a:t>
            </a:r>
          </a:p>
        </p:txBody>
      </p:sp>
      <p:sp>
        <p:nvSpPr>
          <p:cNvPr id="194564" name="Rectangle 4"/>
          <p:cNvSpPr>
            <a:spLocks noChangeArrowheads="1"/>
          </p:cNvSpPr>
          <p:nvPr/>
        </p:nvSpPr>
        <p:spPr bwMode="auto">
          <a:xfrm>
            <a:off x="4330478" y="4214015"/>
            <a:ext cx="3140340" cy="465137"/>
          </a:xfrm>
          <a:prstGeom prst="rect">
            <a:avLst/>
          </a:prstGeom>
          <a:solidFill>
            <a:srgbClr val="FFCCFF"/>
          </a:solidFill>
          <a:ln w="9525">
            <a:solidFill>
              <a:schemeClr val="folHlink"/>
            </a:solidFill>
            <a:miter lim="800000"/>
          </a:ln>
          <a:effectLst>
            <a:outerShdw dist="35921" dir="2700000" algn="ctr" rotWithShape="0">
              <a:schemeClr val="bg2"/>
            </a:outerShdw>
          </a:effectLst>
        </p:spPr>
        <p:txBody>
          <a:bodyPr wrap="none" anchor="ctr"/>
          <a:lstStyle/>
          <a:p>
            <a:pPr algn="ctr"/>
            <a:r>
              <a:rPr kumimoji="1" lang="en-US" altLang="zh-CN" b="1">
                <a:solidFill>
                  <a:srgbClr val="000099"/>
                </a:solidFill>
                <a:latin typeface="+mn-lt"/>
                <a:ea typeface="黑体" pitchFamily="2" charset="-122"/>
              </a:rPr>
              <a:t>IP </a:t>
            </a:r>
            <a:r>
              <a:rPr kumimoji="1" lang="zh-CN" altLang="en-US" b="1">
                <a:solidFill>
                  <a:srgbClr val="000099"/>
                </a:solidFill>
                <a:latin typeface="+mn-lt"/>
                <a:ea typeface="黑体" pitchFamily="2" charset="-122"/>
              </a:rPr>
              <a:t>数据报</a:t>
            </a:r>
          </a:p>
        </p:txBody>
      </p:sp>
      <p:sp>
        <p:nvSpPr>
          <p:cNvPr id="194569" name="Text Box 9"/>
          <p:cNvSpPr txBox="1">
            <a:spLocks noChangeArrowheads="1"/>
          </p:cNvSpPr>
          <p:nvPr/>
        </p:nvSpPr>
        <p:spPr bwMode="auto">
          <a:xfrm>
            <a:off x="1484223" y="5649114"/>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itchFamily="2" charset="-122"/>
              </a:rPr>
              <a:t>1</a:t>
            </a:r>
          </a:p>
        </p:txBody>
      </p:sp>
      <p:sp>
        <p:nvSpPr>
          <p:cNvPr id="194570" name="Text Box 10"/>
          <p:cNvSpPr txBox="1">
            <a:spLocks noChangeArrowheads="1"/>
          </p:cNvSpPr>
          <p:nvPr/>
        </p:nvSpPr>
        <p:spPr bwMode="auto">
          <a:xfrm>
            <a:off x="3644281" y="5649114"/>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itchFamily="2" charset="-122"/>
              </a:rPr>
              <a:t>2</a:t>
            </a:r>
          </a:p>
        </p:txBody>
      </p:sp>
      <p:sp>
        <p:nvSpPr>
          <p:cNvPr id="194571" name="Text Box 11"/>
          <p:cNvSpPr txBox="1">
            <a:spLocks noChangeArrowheads="1"/>
          </p:cNvSpPr>
          <p:nvPr/>
        </p:nvSpPr>
        <p:spPr bwMode="auto">
          <a:xfrm>
            <a:off x="2074111" y="5649114"/>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itchFamily="2" charset="-122"/>
              </a:rPr>
              <a:t>1</a:t>
            </a:r>
          </a:p>
        </p:txBody>
      </p:sp>
      <p:sp>
        <p:nvSpPr>
          <p:cNvPr id="194572" name="Text Box 12"/>
          <p:cNvSpPr txBox="1">
            <a:spLocks noChangeArrowheads="1"/>
          </p:cNvSpPr>
          <p:nvPr/>
        </p:nvSpPr>
        <p:spPr bwMode="auto">
          <a:xfrm>
            <a:off x="8843211" y="5649114"/>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itchFamily="2" charset="-122"/>
              </a:rPr>
              <a:t>1</a:t>
            </a:r>
          </a:p>
        </p:txBody>
      </p:sp>
      <p:sp>
        <p:nvSpPr>
          <p:cNvPr id="194573" name="Text Box 13"/>
          <p:cNvSpPr txBox="1">
            <a:spLocks noChangeArrowheads="1"/>
          </p:cNvSpPr>
          <p:nvPr/>
        </p:nvSpPr>
        <p:spPr bwMode="auto">
          <a:xfrm>
            <a:off x="601969" y="5649114"/>
            <a:ext cx="6463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a:solidFill>
                  <a:srgbClr val="000099"/>
                </a:solidFill>
                <a:latin typeface="+mn-lt"/>
                <a:ea typeface="黑体" pitchFamily="2" charset="-122"/>
              </a:rPr>
              <a:t>字节</a:t>
            </a:r>
          </a:p>
        </p:txBody>
      </p:sp>
      <p:sp>
        <p:nvSpPr>
          <p:cNvPr id="194578" name="Text Box 18"/>
          <p:cNvSpPr txBox="1">
            <a:spLocks noChangeArrowheads="1"/>
          </p:cNvSpPr>
          <p:nvPr/>
        </p:nvSpPr>
        <p:spPr bwMode="auto">
          <a:xfrm>
            <a:off x="2662279" y="5649114"/>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itchFamily="2" charset="-122"/>
              </a:rPr>
              <a:t>1</a:t>
            </a:r>
          </a:p>
        </p:txBody>
      </p:sp>
      <p:sp>
        <p:nvSpPr>
          <p:cNvPr id="194583" name="Text Box 23"/>
          <p:cNvSpPr txBox="1">
            <a:spLocks noChangeArrowheads="1"/>
          </p:cNvSpPr>
          <p:nvPr/>
        </p:nvSpPr>
        <p:spPr bwMode="auto">
          <a:xfrm>
            <a:off x="7862929" y="5649114"/>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itchFamily="2" charset="-122"/>
              </a:rPr>
              <a:t>2</a:t>
            </a:r>
          </a:p>
        </p:txBody>
      </p:sp>
      <p:sp>
        <p:nvSpPr>
          <p:cNvPr id="194586" name="Line 26"/>
          <p:cNvSpPr>
            <a:spLocks noChangeShapeType="1"/>
          </p:cNvSpPr>
          <p:nvPr/>
        </p:nvSpPr>
        <p:spPr bwMode="auto">
          <a:xfrm>
            <a:off x="4330478" y="4201315"/>
            <a:ext cx="18918" cy="923925"/>
          </a:xfrm>
          <a:prstGeom prst="line">
            <a:avLst/>
          </a:prstGeom>
          <a:noFill/>
          <a:ln w="952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94587" name="Line 27"/>
          <p:cNvSpPr>
            <a:spLocks noChangeShapeType="1"/>
          </p:cNvSpPr>
          <p:nvPr/>
        </p:nvSpPr>
        <p:spPr bwMode="auto">
          <a:xfrm>
            <a:off x="7470817" y="4201314"/>
            <a:ext cx="0" cy="889000"/>
          </a:xfrm>
          <a:prstGeom prst="line">
            <a:avLst/>
          </a:prstGeom>
          <a:noFill/>
          <a:ln w="952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94591" name="Text Box 31"/>
          <p:cNvSpPr txBox="1">
            <a:spLocks noChangeArrowheads="1"/>
          </p:cNvSpPr>
          <p:nvPr/>
        </p:nvSpPr>
        <p:spPr bwMode="auto">
          <a:xfrm>
            <a:off x="4722590" y="5649114"/>
            <a:ext cx="204895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a:solidFill>
                  <a:srgbClr val="000099"/>
                </a:solidFill>
                <a:latin typeface="+mn-lt"/>
                <a:ea typeface="黑体" pitchFamily="2" charset="-122"/>
              </a:rPr>
              <a:t>不超过 </a:t>
            </a:r>
            <a:r>
              <a:rPr kumimoji="1" lang="en-US" altLang="zh-CN" b="1">
                <a:solidFill>
                  <a:srgbClr val="000099"/>
                </a:solidFill>
                <a:latin typeface="+mn-lt"/>
                <a:ea typeface="黑体" pitchFamily="2" charset="-122"/>
              </a:rPr>
              <a:t>1500 </a:t>
            </a:r>
            <a:r>
              <a:rPr kumimoji="1" lang="zh-CN" altLang="en-US" b="1">
                <a:solidFill>
                  <a:srgbClr val="000099"/>
                </a:solidFill>
                <a:latin typeface="+mn-lt"/>
                <a:ea typeface="黑体" pitchFamily="2" charset="-122"/>
              </a:rPr>
              <a:t>字节</a:t>
            </a:r>
          </a:p>
        </p:txBody>
      </p:sp>
      <p:sp>
        <p:nvSpPr>
          <p:cNvPr id="194592" name="Line 32"/>
          <p:cNvSpPr>
            <a:spLocks noChangeShapeType="1"/>
          </p:cNvSpPr>
          <p:nvPr/>
        </p:nvSpPr>
        <p:spPr bwMode="auto">
          <a:xfrm>
            <a:off x="1403392" y="6270397"/>
            <a:ext cx="7947158" cy="0"/>
          </a:xfrm>
          <a:prstGeom prst="line">
            <a:avLst/>
          </a:prstGeom>
          <a:noFill/>
          <a:ln w="28575">
            <a:solidFill>
              <a:srgbClr val="333399"/>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194593" name="Text Box 33"/>
          <p:cNvSpPr txBox="1">
            <a:spLocks noChangeArrowheads="1"/>
          </p:cNvSpPr>
          <p:nvPr/>
        </p:nvSpPr>
        <p:spPr bwMode="auto">
          <a:xfrm>
            <a:off x="4798929" y="6033452"/>
            <a:ext cx="1023229" cy="40011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dirty="0">
                <a:solidFill>
                  <a:srgbClr val="000099"/>
                </a:solidFill>
                <a:latin typeface="+mn-lt"/>
                <a:ea typeface="黑体" pitchFamily="2" charset="-122"/>
              </a:rPr>
              <a:t>PPP </a:t>
            </a:r>
            <a:r>
              <a:rPr kumimoji="1" lang="zh-CN" altLang="en-US" sz="2000" b="1" dirty="0">
                <a:solidFill>
                  <a:srgbClr val="000099"/>
                </a:solidFill>
                <a:latin typeface="+mn-lt"/>
                <a:ea typeface="黑体" pitchFamily="2" charset="-122"/>
              </a:rPr>
              <a:t>帧</a:t>
            </a:r>
          </a:p>
        </p:txBody>
      </p:sp>
      <p:sp>
        <p:nvSpPr>
          <p:cNvPr id="194599" name="Text Box 39"/>
          <p:cNvSpPr txBox="1">
            <a:spLocks noChangeArrowheads="1"/>
          </p:cNvSpPr>
          <p:nvPr/>
        </p:nvSpPr>
        <p:spPr bwMode="auto">
          <a:xfrm>
            <a:off x="378396" y="4463252"/>
            <a:ext cx="8771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a:solidFill>
                  <a:srgbClr val="000099"/>
                </a:solidFill>
                <a:latin typeface="+mn-lt"/>
                <a:ea typeface="黑体" pitchFamily="2" charset="-122"/>
              </a:rPr>
              <a:t>先发送</a:t>
            </a:r>
          </a:p>
        </p:txBody>
      </p:sp>
      <p:sp>
        <p:nvSpPr>
          <p:cNvPr id="194565" name="Rectangle 5"/>
          <p:cNvSpPr>
            <a:spLocks noChangeArrowheads="1"/>
          </p:cNvSpPr>
          <p:nvPr/>
        </p:nvSpPr>
        <p:spPr bwMode="auto">
          <a:xfrm>
            <a:off x="1386194" y="5049040"/>
            <a:ext cx="7947158" cy="566737"/>
          </a:xfrm>
          <a:prstGeom prst="rect">
            <a:avLst/>
          </a:prstGeom>
          <a:solidFill>
            <a:srgbClr val="FFFFCC"/>
          </a:solidFill>
          <a:ln w="9525">
            <a:solidFill>
              <a:schemeClr val="folHlink"/>
            </a:solidFill>
            <a:miter lim="800000"/>
          </a:ln>
          <a:effectLst>
            <a:outerShdw dist="35921" dir="2700000" algn="ctr" rotWithShape="0">
              <a:schemeClr val="bg2"/>
            </a:outerShdw>
          </a:effectLst>
        </p:spPr>
        <p:txBody>
          <a:bodyPr wrap="none" anchor="ctr"/>
          <a:lstStyle/>
          <a:p>
            <a:pPr algn="ctr"/>
            <a:endParaRPr kumimoji="1" lang="zh-CN" altLang="zh-CN" b="1">
              <a:solidFill>
                <a:srgbClr val="000099"/>
              </a:solidFill>
              <a:latin typeface="+mn-lt"/>
              <a:ea typeface="黑体" pitchFamily="2" charset="-122"/>
            </a:endParaRPr>
          </a:p>
        </p:txBody>
      </p:sp>
      <p:sp>
        <p:nvSpPr>
          <p:cNvPr id="194566" name="Line 6"/>
          <p:cNvSpPr>
            <a:spLocks noChangeShapeType="1"/>
          </p:cNvSpPr>
          <p:nvPr/>
        </p:nvSpPr>
        <p:spPr bwMode="auto">
          <a:xfrm>
            <a:off x="1976083" y="5049040"/>
            <a:ext cx="0" cy="566737"/>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94567" name="Line 7"/>
          <p:cNvSpPr>
            <a:spLocks noChangeShapeType="1"/>
          </p:cNvSpPr>
          <p:nvPr/>
        </p:nvSpPr>
        <p:spPr bwMode="auto">
          <a:xfrm>
            <a:off x="8647154" y="5060152"/>
            <a:ext cx="0" cy="5556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94568" name="Text Box 8"/>
          <p:cNvSpPr txBox="1">
            <a:spLocks noChangeArrowheads="1"/>
          </p:cNvSpPr>
          <p:nvPr/>
        </p:nvSpPr>
        <p:spPr bwMode="auto">
          <a:xfrm>
            <a:off x="1382754" y="5252240"/>
            <a:ext cx="46679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dirty="0">
                <a:solidFill>
                  <a:srgbClr val="000099"/>
                </a:solidFill>
                <a:latin typeface="+mn-lt"/>
                <a:ea typeface="黑体" pitchFamily="2" charset="-122"/>
              </a:rPr>
              <a:t>7E</a:t>
            </a:r>
          </a:p>
        </p:txBody>
      </p:sp>
      <p:sp>
        <p:nvSpPr>
          <p:cNvPr id="194574" name="Line 14"/>
          <p:cNvSpPr>
            <a:spLocks noChangeShapeType="1"/>
          </p:cNvSpPr>
          <p:nvPr/>
        </p:nvSpPr>
        <p:spPr bwMode="auto">
          <a:xfrm>
            <a:off x="2564252" y="5060152"/>
            <a:ext cx="0" cy="5556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94575" name="Line 15"/>
          <p:cNvSpPr>
            <a:spLocks noChangeShapeType="1"/>
          </p:cNvSpPr>
          <p:nvPr/>
        </p:nvSpPr>
        <p:spPr bwMode="auto">
          <a:xfrm>
            <a:off x="3152421" y="5049040"/>
            <a:ext cx="0" cy="566737"/>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94576" name="Text Box 16"/>
          <p:cNvSpPr txBox="1">
            <a:spLocks noChangeArrowheads="1"/>
          </p:cNvSpPr>
          <p:nvPr/>
        </p:nvSpPr>
        <p:spPr bwMode="auto">
          <a:xfrm>
            <a:off x="1970923" y="5252240"/>
            <a:ext cx="46679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itchFamily="2" charset="-122"/>
              </a:rPr>
              <a:t>FF</a:t>
            </a:r>
          </a:p>
        </p:txBody>
      </p:sp>
      <p:sp>
        <p:nvSpPr>
          <p:cNvPr id="194577" name="Text Box 17"/>
          <p:cNvSpPr txBox="1">
            <a:spLocks noChangeArrowheads="1"/>
          </p:cNvSpPr>
          <p:nvPr/>
        </p:nvSpPr>
        <p:spPr bwMode="auto">
          <a:xfrm>
            <a:off x="2552213" y="5252240"/>
            <a:ext cx="44114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dirty="0">
                <a:solidFill>
                  <a:srgbClr val="000099"/>
                </a:solidFill>
                <a:latin typeface="+mn-lt"/>
                <a:ea typeface="黑体" pitchFamily="2" charset="-122"/>
              </a:rPr>
              <a:t>03</a:t>
            </a:r>
          </a:p>
        </p:txBody>
      </p:sp>
      <p:sp>
        <p:nvSpPr>
          <p:cNvPr id="194579" name="Text Box 19"/>
          <p:cNvSpPr txBox="1">
            <a:spLocks noChangeArrowheads="1"/>
          </p:cNvSpPr>
          <p:nvPr/>
        </p:nvSpPr>
        <p:spPr bwMode="auto">
          <a:xfrm>
            <a:off x="1465305" y="5015702"/>
            <a:ext cx="3257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itchFamily="2" charset="-122"/>
              </a:rPr>
              <a:t>F</a:t>
            </a:r>
          </a:p>
        </p:txBody>
      </p:sp>
      <p:sp>
        <p:nvSpPr>
          <p:cNvPr id="194580" name="Text Box 20"/>
          <p:cNvSpPr txBox="1">
            <a:spLocks noChangeArrowheads="1"/>
          </p:cNvSpPr>
          <p:nvPr/>
        </p:nvSpPr>
        <p:spPr bwMode="auto">
          <a:xfrm>
            <a:off x="2015638" y="5014115"/>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itchFamily="2" charset="-122"/>
              </a:rPr>
              <a:t>A</a:t>
            </a:r>
          </a:p>
        </p:txBody>
      </p:sp>
      <p:sp>
        <p:nvSpPr>
          <p:cNvPr id="194581" name="Text Box 21"/>
          <p:cNvSpPr txBox="1">
            <a:spLocks noChangeArrowheads="1"/>
          </p:cNvSpPr>
          <p:nvPr/>
        </p:nvSpPr>
        <p:spPr bwMode="auto">
          <a:xfrm>
            <a:off x="2567691" y="5015702"/>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itchFamily="2" charset="-122"/>
              </a:rPr>
              <a:t>C</a:t>
            </a:r>
          </a:p>
        </p:txBody>
      </p:sp>
      <p:sp>
        <p:nvSpPr>
          <p:cNvPr id="194582" name="Text Box 22"/>
          <p:cNvSpPr txBox="1">
            <a:spLocks noChangeArrowheads="1"/>
          </p:cNvSpPr>
          <p:nvPr/>
        </p:nvSpPr>
        <p:spPr bwMode="auto">
          <a:xfrm>
            <a:off x="7768115" y="5200134"/>
            <a:ext cx="6463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itchFamily="2" charset="-122"/>
              </a:rPr>
              <a:t>FCS</a:t>
            </a:r>
          </a:p>
        </p:txBody>
      </p:sp>
      <p:sp>
        <p:nvSpPr>
          <p:cNvPr id="194584" name="Text Box 24"/>
          <p:cNvSpPr txBox="1">
            <a:spLocks noChangeArrowheads="1"/>
          </p:cNvSpPr>
          <p:nvPr/>
        </p:nvSpPr>
        <p:spPr bwMode="auto">
          <a:xfrm>
            <a:off x="8774420" y="5036340"/>
            <a:ext cx="3257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itchFamily="2" charset="-122"/>
              </a:rPr>
              <a:t>F</a:t>
            </a:r>
          </a:p>
        </p:txBody>
      </p:sp>
      <p:sp>
        <p:nvSpPr>
          <p:cNvPr id="194585" name="Text Box 25"/>
          <p:cNvSpPr txBox="1">
            <a:spLocks noChangeArrowheads="1"/>
          </p:cNvSpPr>
          <p:nvPr/>
        </p:nvSpPr>
        <p:spPr bwMode="auto">
          <a:xfrm>
            <a:off x="8709067" y="5252240"/>
            <a:ext cx="46679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itchFamily="2" charset="-122"/>
              </a:rPr>
              <a:t>7E</a:t>
            </a:r>
          </a:p>
        </p:txBody>
      </p:sp>
      <p:sp>
        <p:nvSpPr>
          <p:cNvPr id="194588" name="Rectangle 28"/>
          <p:cNvSpPr>
            <a:spLocks noChangeArrowheads="1"/>
          </p:cNvSpPr>
          <p:nvPr/>
        </p:nvSpPr>
        <p:spPr bwMode="auto">
          <a:xfrm>
            <a:off x="4330478" y="5076027"/>
            <a:ext cx="3140340" cy="519113"/>
          </a:xfrm>
          <a:prstGeom prst="rect">
            <a:avLst/>
          </a:prstGeom>
          <a:solidFill>
            <a:srgbClr val="FF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94589" name="Text Box 29"/>
          <p:cNvSpPr txBox="1">
            <a:spLocks noChangeArrowheads="1"/>
          </p:cNvSpPr>
          <p:nvPr/>
        </p:nvSpPr>
        <p:spPr bwMode="auto">
          <a:xfrm>
            <a:off x="3392966" y="5184259"/>
            <a:ext cx="6463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dirty="0">
                <a:solidFill>
                  <a:srgbClr val="000099"/>
                </a:solidFill>
                <a:latin typeface="+mn-lt"/>
                <a:ea typeface="黑体" pitchFamily="2" charset="-122"/>
              </a:rPr>
              <a:t>协议</a:t>
            </a:r>
          </a:p>
        </p:txBody>
      </p:sp>
      <p:sp>
        <p:nvSpPr>
          <p:cNvPr id="194590" name="Text Box 30"/>
          <p:cNvSpPr txBox="1">
            <a:spLocks noChangeArrowheads="1"/>
          </p:cNvSpPr>
          <p:nvPr/>
        </p:nvSpPr>
        <p:spPr bwMode="auto">
          <a:xfrm>
            <a:off x="4874413" y="5200134"/>
            <a:ext cx="18838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dirty="0">
                <a:solidFill>
                  <a:srgbClr val="000099"/>
                </a:solidFill>
                <a:latin typeface="+mn-lt"/>
                <a:ea typeface="黑体" pitchFamily="2" charset="-122"/>
              </a:rPr>
              <a:t>信    息    部    分</a:t>
            </a:r>
          </a:p>
        </p:txBody>
      </p:sp>
      <p:sp>
        <p:nvSpPr>
          <p:cNvPr id="194594" name="AutoShape 34"/>
          <p:cNvSpPr/>
          <p:nvPr/>
        </p:nvSpPr>
        <p:spPr bwMode="auto">
          <a:xfrm rot="5400000">
            <a:off x="2770229" y="3488792"/>
            <a:ext cx="176213" cy="2944283"/>
          </a:xfrm>
          <a:prstGeom prst="leftBrace">
            <a:avLst>
              <a:gd name="adj1" fmla="val 128528"/>
              <a:gd name="adj2" fmla="val 50069"/>
            </a:avLst>
          </a:prstGeom>
          <a:noFill/>
          <a:ln w="12700">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94595" name="AutoShape 35"/>
          <p:cNvSpPr/>
          <p:nvPr/>
        </p:nvSpPr>
        <p:spPr bwMode="auto">
          <a:xfrm rot="5400000">
            <a:off x="8321122" y="4036810"/>
            <a:ext cx="161925" cy="1862535"/>
          </a:xfrm>
          <a:prstGeom prst="leftBrace">
            <a:avLst>
              <a:gd name="adj1" fmla="val 88480"/>
              <a:gd name="adj2" fmla="val 50000"/>
            </a:avLst>
          </a:prstGeom>
          <a:noFill/>
          <a:ln w="12700">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94596" name="Text Box 36"/>
          <p:cNvSpPr txBox="1">
            <a:spLocks noChangeArrowheads="1"/>
          </p:cNvSpPr>
          <p:nvPr/>
        </p:nvSpPr>
        <p:spPr bwMode="auto">
          <a:xfrm>
            <a:off x="2504659" y="4489346"/>
            <a:ext cx="70083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dirty="0">
                <a:solidFill>
                  <a:srgbClr val="000099"/>
                </a:solidFill>
                <a:latin typeface="+mn-lt"/>
                <a:ea typeface="黑体" pitchFamily="2" charset="-122"/>
              </a:rPr>
              <a:t>首部</a:t>
            </a:r>
          </a:p>
        </p:txBody>
      </p:sp>
      <p:sp>
        <p:nvSpPr>
          <p:cNvPr id="194597" name="Text Box 37"/>
          <p:cNvSpPr txBox="1">
            <a:spLocks noChangeArrowheads="1"/>
          </p:cNvSpPr>
          <p:nvPr/>
        </p:nvSpPr>
        <p:spPr bwMode="auto">
          <a:xfrm>
            <a:off x="8056147" y="4489346"/>
            <a:ext cx="70083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itchFamily="2" charset="-122"/>
              </a:rPr>
              <a:t>尾部</a:t>
            </a:r>
          </a:p>
        </p:txBody>
      </p:sp>
      <p:sp>
        <p:nvSpPr>
          <p:cNvPr id="194598" name="Line 38"/>
          <p:cNvSpPr>
            <a:spLocks noChangeShapeType="1"/>
          </p:cNvSpPr>
          <p:nvPr/>
        </p:nvSpPr>
        <p:spPr bwMode="auto">
          <a:xfrm>
            <a:off x="1386194" y="4480715"/>
            <a:ext cx="0" cy="485775"/>
          </a:xfrm>
          <a:prstGeom prst="line">
            <a:avLst/>
          </a:prstGeom>
          <a:noFill/>
          <a:ln w="28575">
            <a:solidFill>
              <a:srgbClr val="C0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194600" name="Line 40"/>
          <p:cNvSpPr>
            <a:spLocks noChangeShapeType="1"/>
          </p:cNvSpPr>
          <p:nvPr/>
        </p:nvSpPr>
        <p:spPr bwMode="auto">
          <a:xfrm>
            <a:off x="7470817" y="5020464"/>
            <a:ext cx="0" cy="595312"/>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94601" name="Line 41"/>
          <p:cNvSpPr>
            <a:spLocks noChangeShapeType="1"/>
          </p:cNvSpPr>
          <p:nvPr/>
        </p:nvSpPr>
        <p:spPr bwMode="auto">
          <a:xfrm>
            <a:off x="4330477" y="5060152"/>
            <a:ext cx="0" cy="5556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94602" name="AutoShape 42"/>
          <p:cNvSpPr>
            <a:spLocks noChangeArrowheads="1"/>
          </p:cNvSpPr>
          <p:nvPr/>
        </p:nvSpPr>
        <p:spPr bwMode="auto">
          <a:xfrm>
            <a:off x="5704591" y="4617240"/>
            <a:ext cx="294084" cy="566737"/>
          </a:xfrm>
          <a:prstGeom prst="downArrow">
            <a:avLst>
              <a:gd name="adj1" fmla="val 50000"/>
              <a:gd name="adj2" fmla="val 78290"/>
            </a:avLst>
          </a:prstGeom>
          <a:solidFill>
            <a:schemeClr val="accent1"/>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b="1">
              <a:solidFill>
                <a:srgbClr val="000099"/>
              </a:solidFill>
              <a:latin typeface="+mn-lt"/>
              <a:ea typeface="黑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558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558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558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5587">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955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587"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p:txBody>
          <a:bodyPr/>
          <a:lstStyle/>
          <a:p>
            <a:pPr algn="ctr"/>
            <a:r>
              <a:rPr lang="en-US" altLang="zh-CN" dirty="0"/>
              <a:t>PPP </a:t>
            </a:r>
            <a:r>
              <a:rPr lang="zh-CN" altLang="en-US" dirty="0"/>
              <a:t>协议的帧格式</a:t>
            </a:r>
          </a:p>
        </p:txBody>
      </p:sp>
      <p:sp>
        <p:nvSpPr>
          <p:cNvPr id="194564" name="Rectangle 4"/>
          <p:cNvSpPr>
            <a:spLocks noChangeArrowheads="1"/>
          </p:cNvSpPr>
          <p:nvPr/>
        </p:nvSpPr>
        <p:spPr bwMode="auto">
          <a:xfrm>
            <a:off x="4368578" y="1497485"/>
            <a:ext cx="3140340" cy="465137"/>
          </a:xfrm>
          <a:prstGeom prst="rect">
            <a:avLst/>
          </a:prstGeom>
          <a:solidFill>
            <a:srgbClr val="FFCCFF"/>
          </a:solidFill>
          <a:ln w="9525">
            <a:solidFill>
              <a:schemeClr val="folHlink"/>
            </a:solidFill>
            <a:miter lim="800000"/>
          </a:ln>
          <a:effectLst>
            <a:outerShdw dist="35921" dir="2700000" algn="ctr" rotWithShape="0">
              <a:schemeClr val="bg2"/>
            </a:outerShdw>
          </a:effectLst>
        </p:spPr>
        <p:txBody>
          <a:bodyPr wrap="none" anchor="ctr"/>
          <a:lstStyle/>
          <a:p>
            <a:pPr algn="ctr"/>
            <a:r>
              <a:rPr kumimoji="1" lang="en-US" altLang="zh-CN" b="1">
                <a:solidFill>
                  <a:srgbClr val="000099"/>
                </a:solidFill>
                <a:latin typeface="+mn-lt"/>
                <a:ea typeface="黑体" pitchFamily="2" charset="-122"/>
              </a:rPr>
              <a:t>IP </a:t>
            </a:r>
            <a:r>
              <a:rPr kumimoji="1" lang="zh-CN" altLang="en-US" b="1">
                <a:solidFill>
                  <a:srgbClr val="000099"/>
                </a:solidFill>
                <a:latin typeface="+mn-lt"/>
                <a:ea typeface="黑体" pitchFamily="2" charset="-122"/>
              </a:rPr>
              <a:t>数据报</a:t>
            </a:r>
          </a:p>
        </p:txBody>
      </p:sp>
      <p:sp>
        <p:nvSpPr>
          <p:cNvPr id="194569" name="Text Box 9"/>
          <p:cNvSpPr txBox="1">
            <a:spLocks noChangeArrowheads="1"/>
          </p:cNvSpPr>
          <p:nvPr/>
        </p:nvSpPr>
        <p:spPr bwMode="auto">
          <a:xfrm>
            <a:off x="1522323" y="2932584"/>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itchFamily="2" charset="-122"/>
              </a:rPr>
              <a:t>1</a:t>
            </a:r>
          </a:p>
        </p:txBody>
      </p:sp>
      <p:sp>
        <p:nvSpPr>
          <p:cNvPr id="194570" name="Text Box 10"/>
          <p:cNvSpPr txBox="1">
            <a:spLocks noChangeArrowheads="1"/>
          </p:cNvSpPr>
          <p:nvPr/>
        </p:nvSpPr>
        <p:spPr bwMode="auto">
          <a:xfrm>
            <a:off x="3682381" y="2932584"/>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itchFamily="2" charset="-122"/>
              </a:rPr>
              <a:t>2</a:t>
            </a:r>
          </a:p>
        </p:txBody>
      </p:sp>
      <p:sp>
        <p:nvSpPr>
          <p:cNvPr id="194571" name="Text Box 11"/>
          <p:cNvSpPr txBox="1">
            <a:spLocks noChangeArrowheads="1"/>
          </p:cNvSpPr>
          <p:nvPr/>
        </p:nvSpPr>
        <p:spPr bwMode="auto">
          <a:xfrm>
            <a:off x="2112211" y="2932584"/>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itchFamily="2" charset="-122"/>
              </a:rPr>
              <a:t>1</a:t>
            </a:r>
          </a:p>
        </p:txBody>
      </p:sp>
      <p:sp>
        <p:nvSpPr>
          <p:cNvPr id="194572" name="Text Box 12"/>
          <p:cNvSpPr txBox="1">
            <a:spLocks noChangeArrowheads="1"/>
          </p:cNvSpPr>
          <p:nvPr/>
        </p:nvSpPr>
        <p:spPr bwMode="auto">
          <a:xfrm>
            <a:off x="8881311" y="2932584"/>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itchFamily="2" charset="-122"/>
              </a:rPr>
              <a:t>1</a:t>
            </a:r>
          </a:p>
        </p:txBody>
      </p:sp>
      <p:sp>
        <p:nvSpPr>
          <p:cNvPr id="194573" name="Text Box 13"/>
          <p:cNvSpPr txBox="1">
            <a:spLocks noChangeArrowheads="1"/>
          </p:cNvSpPr>
          <p:nvPr/>
        </p:nvSpPr>
        <p:spPr bwMode="auto">
          <a:xfrm>
            <a:off x="640069" y="2932584"/>
            <a:ext cx="6463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a:solidFill>
                  <a:srgbClr val="000099"/>
                </a:solidFill>
                <a:latin typeface="+mn-lt"/>
                <a:ea typeface="黑体" pitchFamily="2" charset="-122"/>
              </a:rPr>
              <a:t>字节</a:t>
            </a:r>
          </a:p>
        </p:txBody>
      </p:sp>
      <p:sp>
        <p:nvSpPr>
          <p:cNvPr id="194578" name="Text Box 18"/>
          <p:cNvSpPr txBox="1">
            <a:spLocks noChangeArrowheads="1"/>
          </p:cNvSpPr>
          <p:nvPr/>
        </p:nvSpPr>
        <p:spPr bwMode="auto">
          <a:xfrm>
            <a:off x="2700379" y="2932584"/>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itchFamily="2" charset="-122"/>
              </a:rPr>
              <a:t>1</a:t>
            </a:r>
          </a:p>
        </p:txBody>
      </p:sp>
      <p:sp>
        <p:nvSpPr>
          <p:cNvPr id="194583" name="Text Box 23"/>
          <p:cNvSpPr txBox="1">
            <a:spLocks noChangeArrowheads="1"/>
          </p:cNvSpPr>
          <p:nvPr/>
        </p:nvSpPr>
        <p:spPr bwMode="auto">
          <a:xfrm>
            <a:off x="7901029" y="2932584"/>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itchFamily="2" charset="-122"/>
              </a:rPr>
              <a:t>2</a:t>
            </a:r>
          </a:p>
        </p:txBody>
      </p:sp>
      <p:sp>
        <p:nvSpPr>
          <p:cNvPr id="194586" name="Line 26"/>
          <p:cNvSpPr>
            <a:spLocks noChangeShapeType="1"/>
          </p:cNvSpPr>
          <p:nvPr/>
        </p:nvSpPr>
        <p:spPr bwMode="auto">
          <a:xfrm>
            <a:off x="4368578" y="1484785"/>
            <a:ext cx="18918" cy="923925"/>
          </a:xfrm>
          <a:prstGeom prst="line">
            <a:avLst/>
          </a:prstGeom>
          <a:noFill/>
          <a:ln w="952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94587" name="Line 27"/>
          <p:cNvSpPr>
            <a:spLocks noChangeShapeType="1"/>
          </p:cNvSpPr>
          <p:nvPr/>
        </p:nvSpPr>
        <p:spPr bwMode="auto">
          <a:xfrm>
            <a:off x="7508917" y="1484784"/>
            <a:ext cx="0" cy="889000"/>
          </a:xfrm>
          <a:prstGeom prst="line">
            <a:avLst/>
          </a:prstGeom>
          <a:noFill/>
          <a:ln w="952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94591" name="Text Box 31"/>
          <p:cNvSpPr txBox="1">
            <a:spLocks noChangeArrowheads="1"/>
          </p:cNvSpPr>
          <p:nvPr/>
        </p:nvSpPr>
        <p:spPr bwMode="auto">
          <a:xfrm>
            <a:off x="4760690" y="2932584"/>
            <a:ext cx="204895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a:solidFill>
                  <a:srgbClr val="000099"/>
                </a:solidFill>
                <a:latin typeface="+mn-lt"/>
                <a:ea typeface="黑体" pitchFamily="2" charset="-122"/>
              </a:rPr>
              <a:t>不超过 </a:t>
            </a:r>
            <a:r>
              <a:rPr kumimoji="1" lang="en-US" altLang="zh-CN" b="1">
                <a:solidFill>
                  <a:srgbClr val="000099"/>
                </a:solidFill>
                <a:latin typeface="+mn-lt"/>
                <a:ea typeface="黑体" pitchFamily="2" charset="-122"/>
              </a:rPr>
              <a:t>1500 </a:t>
            </a:r>
            <a:r>
              <a:rPr kumimoji="1" lang="zh-CN" altLang="en-US" b="1">
                <a:solidFill>
                  <a:srgbClr val="000099"/>
                </a:solidFill>
                <a:latin typeface="+mn-lt"/>
                <a:ea typeface="黑体" pitchFamily="2" charset="-122"/>
              </a:rPr>
              <a:t>字节</a:t>
            </a:r>
          </a:p>
        </p:txBody>
      </p:sp>
      <p:sp>
        <p:nvSpPr>
          <p:cNvPr id="194592" name="Line 32"/>
          <p:cNvSpPr>
            <a:spLocks noChangeShapeType="1"/>
          </p:cNvSpPr>
          <p:nvPr/>
        </p:nvSpPr>
        <p:spPr bwMode="auto">
          <a:xfrm>
            <a:off x="1441492" y="3553867"/>
            <a:ext cx="7947158" cy="0"/>
          </a:xfrm>
          <a:prstGeom prst="line">
            <a:avLst/>
          </a:prstGeom>
          <a:noFill/>
          <a:ln w="28575">
            <a:solidFill>
              <a:srgbClr val="333399"/>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194593" name="Text Box 33"/>
          <p:cNvSpPr txBox="1">
            <a:spLocks noChangeArrowheads="1"/>
          </p:cNvSpPr>
          <p:nvPr/>
        </p:nvSpPr>
        <p:spPr bwMode="auto">
          <a:xfrm>
            <a:off x="4837029" y="3316922"/>
            <a:ext cx="1023229" cy="40011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dirty="0">
                <a:solidFill>
                  <a:srgbClr val="000099"/>
                </a:solidFill>
                <a:latin typeface="+mn-lt"/>
                <a:ea typeface="黑体" pitchFamily="2" charset="-122"/>
              </a:rPr>
              <a:t>PPP </a:t>
            </a:r>
            <a:r>
              <a:rPr kumimoji="1" lang="zh-CN" altLang="en-US" sz="2000" b="1" dirty="0">
                <a:solidFill>
                  <a:srgbClr val="000099"/>
                </a:solidFill>
                <a:latin typeface="+mn-lt"/>
                <a:ea typeface="黑体" pitchFamily="2" charset="-122"/>
              </a:rPr>
              <a:t>帧</a:t>
            </a:r>
          </a:p>
        </p:txBody>
      </p:sp>
      <p:sp>
        <p:nvSpPr>
          <p:cNvPr id="194599" name="Text Box 39"/>
          <p:cNvSpPr txBox="1">
            <a:spLocks noChangeArrowheads="1"/>
          </p:cNvSpPr>
          <p:nvPr/>
        </p:nvSpPr>
        <p:spPr bwMode="auto">
          <a:xfrm>
            <a:off x="416496" y="1746722"/>
            <a:ext cx="8771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a:solidFill>
                  <a:srgbClr val="000099"/>
                </a:solidFill>
                <a:latin typeface="+mn-lt"/>
                <a:ea typeface="黑体" pitchFamily="2" charset="-122"/>
              </a:rPr>
              <a:t>先发送</a:t>
            </a:r>
          </a:p>
        </p:txBody>
      </p:sp>
      <p:sp>
        <p:nvSpPr>
          <p:cNvPr id="194565" name="Rectangle 5"/>
          <p:cNvSpPr>
            <a:spLocks noChangeArrowheads="1"/>
          </p:cNvSpPr>
          <p:nvPr/>
        </p:nvSpPr>
        <p:spPr bwMode="auto">
          <a:xfrm>
            <a:off x="1424294" y="2332510"/>
            <a:ext cx="7947158" cy="566737"/>
          </a:xfrm>
          <a:prstGeom prst="rect">
            <a:avLst/>
          </a:prstGeom>
          <a:solidFill>
            <a:srgbClr val="FFFFCC"/>
          </a:solidFill>
          <a:ln w="9525">
            <a:solidFill>
              <a:schemeClr val="folHlink"/>
            </a:solidFill>
            <a:miter lim="800000"/>
          </a:ln>
          <a:effectLst>
            <a:outerShdw dist="35921" dir="2700000" algn="ctr" rotWithShape="0">
              <a:schemeClr val="bg2"/>
            </a:outerShdw>
          </a:effectLst>
        </p:spPr>
        <p:txBody>
          <a:bodyPr wrap="none" anchor="ctr"/>
          <a:lstStyle/>
          <a:p>
            <a:pPr algn="ctr"/>
            <a:endParaRPr kumimoji="1" lang="zh-CN" altLang="zh-CN" b="1">
              <a:solidFill>
                <a:srgbClr val="000099"/>
              </a:solidFill>
              <a:latin typeface="+mn-lt"/>
              <a:ea typeface="黑体" pitchFamily="2" charset="-122"/>
            </a:endParaRPr>
          </a:p>
        </p:txBody>
      </p:sp>
      <p:sp>
        <p:nvSpPr>
          <p:cNvPr id="194566" name="Line 6"/>
          <p:cNvSpPr>
            <a:spLocks noChangeShapeType="1"/>
          </p:cNvSpPr>
          <p:nvPr/>
        </p:nvSpPr>
        <p:spPr bwMode="auto">
          <a:xfrm>
            <a:off x="2014183" y="2332510"/>
            <a:ext cx="0" cy="566737"/>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94567" name="Line 7"/>
          <p:cNvSpPr>
            <a:spLocks noChangeShapeType="1"/>
          </p:cNvSpPr>
          <p:nvPr/>
        </p:nvSpPr>
        <p:spPr bwMode="auto">
          <a:xfrm>
            <a:off x="8685254" y="2343622"/>
            <a:ext cx="0" cy="5556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94568" name="Text Box 8"/>
          <p:cNvSpPr txBox="1">
            <a:spLocks noChangeArrowheads="1"/>
          </p:cNvSpPr>
          <p:nvPr/>
        </p:nvSpPr>
        <p:spPr bwMode="auto">
          <a:xfrm>
            <a:off x="1420854" y="2535710"/>
            <a:ext cx="46679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dirty="0">
                <a:solidFill>
                  <a:srgbClr val="000099"/>
                </a:solidFill>
                <a:latin typeface="+mn-lt"/>
                <a:ea typeface="黑体" pitchFamily="2" charset="-122"/>
              </a:rPr>
              <a:t>7E</a:t>
            </a:r>
          </a:p>
        </p:txBody>
      </p:sp>
      <p:sp>
        <p:nvSpPr>
          <p:cNvPr id="194574" name="Line 14"/>
          <p:cNvSpPr>
            <a:spLocks noChangeShapeType="1"/>
          </p:cNvSpPr>
          <p:nvPr/>
        </p:nvSpPr>
        <p:spPr bwMode="auto">
          <a:xfrm>
            <a:off x="2602352" y="2343622"/>
            <a:ext cx="0" cy="5556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94575" name="Line 15"/>
          <p:cNvSpPr>
            <a:spLocks noChangeShapeType="1"/>
          </p:cNvSpPr>
          <p:nvPr/>
        </p:nvSpPr>
        <p:spPr bwMode="auto">
          <a:xfrm>
            <a:off x="3190521" y="2332510"/>
            <a:ext cx="0" cy="566737"/>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94576" name="Text Box 16"/>
          <p:cNvSpPr txBox="1">
            <a:spLocks noChangeArrowheads="1"/>
          </p:cNvSpPr>
          <p:nvPr/>
        </p:nvSpPr>
        <p:spPr bwMode="auto">
          <a:xfrm>
            <a:off x="2009023" y="2535710"/>
            <a:ext cx="46679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itchFamily="2" charset="-122"/>
              </a:rPr>
              <a:t>FF</a:t>
            </a:r>
          </a:p>
        </p:txBody>
      </p:sp>
      <p:sp>
        <p:nvSpPr>
          <p:cNvPr id="194577" name="Text Box 17"/>
          <p:cNvSpPr txBox="1">
            <a:spLocks noChangeArrowheads="1"/>
          </p:cNvSpPr>
          <p:nvPr/>
        </p:nvSpPr>
        <p:spPr bwMode="auto">
          <a:xfrm>
            <a:off x="2590313" y="2535710"/>
            <a:ext cx="44114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dirty="0">
                <a:solidFill>
                  <a:srgbClr val="000099"/>
                </a:solidFill>
                <a:latin typeface="+mn-lt"/>
                <a:ea typeface="黑体" pitchFamily="2" charset="-122"/>
              </a:rPr>
              <a:t>03</a:t>
            </a:r>
          </a:p>
        </p:txBody>
      </p:sp>
      <p:sp>
        <p:nvSpPr>
          <p:cNvPr id="194579" name="Text Box 19"/>
          <p:cNvSpPr txBox="1">
            <a:spLocks noChangeArrowheads="1"/>
          </p:cNvSpPr>
          <p:nvPr/>
        </p:nvSpPr>
        <p:spPr bwMode="auto">
          <a:xfrm>
            <a:off x="1503405" y="2299172"/>
            <a:ext cx="3257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itchFamily="2" charset="-122"/>
              </a:rPr>
              <a:t>F</a:t>
            </a:r>
          </a:p>
        </p:txBody>
      </p:sp>
      <p:sp>
        <p:nvSpPr>
          <p:cNvPr id="194580" name="Text Box 20"/>
          <p:cNvSpPr txBox="1">
            <a:spLocks noChangeArrowheads="1"/>
          </p:cNvSpPr>
          <p:nvPr/>
        </p:nvSpPr>
        <p:spPr bwMode="auto">
          <a:xfrm>
            <a:off x="2053738" y="2297585"/>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itchFamily="2" charset="-122"/>
              </a:rPr>
              <a:t>A</a:t>
            </a:r>
          </a:p>
        </p:txBody>
      </p:sp>
      <p:sp>
        <p:nvSpPr>
          <p:cNvPr id="194581" name="Text Box 21"/>
          <p:cNvSpPr txBox="1">
            <a:spLocks noChangeArrowheads="1"/>
          </p:cNvSpPr>
          <p:nvPr/>
        </p:nvSpPr>
        <p:spPr bwMode="auto">
          <a:xfrm>
            <a:off x="2605791" y="2299172"/>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itchFamily="2" charset="-122"/>
              </a:rPr>
              <a:t>C</a:t>
            </a:r>
          </a:p>
        </p:txBody>
      </p:sp>
      <p:sp>
        <p:nvSpPr>
          <p:cNvPr id="194582" name="Text Box 22"/>
          <p:cNvSpPr txBox="1">
            <a:spLocks noChangeArrowheads="1"/>
          </p:cNvSpPr>
          <p:nvPr/>
        </p:nvSpPr>
        <p:spPr bwMode="auto">
          <a:xfrm>
            <a:off x="7806215" y="2483604"/>
            <a:ext cx="6463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itchFamily="2" charset="-122"/>
              </a:rPr>
              <a:t>FCS</a:t>
            </a:r>
          </a:p>
        </p:txBody>
      </p:sp>
      <p:sp>
        <p:nvSpPr>
          <p:cNvPr id="194584" name="Text Box 24"/>
          <p:cNvSpPr txBox="1">
            <a:spLocks noChangeArrowheads="1"/>
          </p:cNvSpPr>
          <p:nvPr/>
        </p:nvSpPr>
        <p:spPr bwMode="auto">
          <a:xfrm>
            <a:off x="8812520" y="2319810"/>
            <a:ext cx="3257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itchFamily="2" charset="-122"/>
              </a:rPr>
              <a:t>F</a:t>
            </a:r>
          </a:p>
        </p:txBody>
      </p:sp>
      <p:sp>
        <p:nvSpPr>
          <p:cNvPr id="194585" name="Text Box 25"/>
          <p:cNvSpPr txBox="1">
            <a:spLocks noChangeArrowheads="1"/>
          </p:cNvSpPr>
          <p:nvPr/>
        </p:nvSpPr>
        <p:spPr bwMode="auto">
          <a:xfrm>
            <a:off x="8747167" y="2535710"/>
            <a:ext cx="46679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itchFamily="2" charset="-122"/>
              </a:rPr>
              <a:t>7E</a:t>
            </a:r>
          </a:p>
        </p:txBody>
      </p:sp>
      <p:sp>
        <p:nvSpPr>
          <p:cNvPr id="194588" name="Rectangle 28"/>
          <p:cNvSpPr>
            <a:spLocks noChangeArrowheads="1"/>
          </p:cNvSpPr>
          <p:nvPr/>
        </p:nvSpPr>
        <p:spPr bwMode="auto">
          <a:xfrm>
            <a:off x="4368578" y="2359497"/>
            <a:ext cx="3140340" cy="519113"/>
          </a:xfrm>
          <a:prstGeom prst="rect">
            <a:avLst/>
          </a:prstGeom>
          <a:solidFill>
            <a:srgbClr val="FF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94589" name="Text Box 29"/>
          <p:cNvSpPr txBox="1">
            <a:spLocks noChangeArrowheads="1"/>
          </p:cNvSpPr>
          <p:nvPr/>
        </p:nvSpPr>
        <p:spPr bwMode="auto">
          <a:xfrm>
            <a:off x="3431066" y="2467729"/>
            <a:ext cx="6463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dirty="0">
                <a:solidFill>
                  <a:srgbClr val="000099"/>
                </a:solidFill>
                <a:latin typeface="+mn-lt"/>
                <a:ea typeface="黑体" pitchFamily="2" charset="-122"/>
              </a:rPr>
              <a:t>协议</a:t>
            </a:r>
          </a:p>
        </p:txBody>
      </p:sp>
      <p:sp>
        <p:nvSpPr>
          <p:cNvPr id="194590" name="Text Box 30"/>
          <p:cNvSpPr txBox="1">
            <a:spLocks noChangeArrowheads="1"/>
          </p:cNvSpPr>
          <p:nvPr/>
        </p:nvSpPr>
        <p:spPr bwMode="auto">
          <a:xfrm>
            <a:off x="4912513" y="2483604"/>
            <a:ext cx="18838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dirty="0">
                <a:solidFill>
                  <a:srgbClr val="000099"/>
                </a:solidFill>
                <a:latin typeface="+mn-lt"/>
                <a:ea typeface="黑体" pitchFamily="2" charset="-122"/>
              </a:rPr>
              <a:t>信    息    部    分</a:t>
            </a:r>
          </a:p>
        </p:txBody>
      </p:sp>
      <p:sp>
        <p:nvSpPr>
          <p:cNvPr id="194594" name="AutoShape 34"/>
          <p:cNvSpPr/>
          <p:nvPr/>
        </p:nvSpPr>
        <p:spPr bwMode="auto">
          <a:xfrm rot="5400000">
            <a:off x="2808329" y="772262"/>
            <a:ext cx="176213" cy="2944283"/>
          </a:xfrm>
          <a:prstGeom prst="leftBrace">
            <a:avLst>
              <a:gd name="adj1" fmla="val 128528"/>
              <a:gd name="adj2" fmla="val 50069"/>
            </a:avLst>
          </a:prstGeom>
          <a:noFill/>
          <a:ln w="12700">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94595" name="AutoShape 35"/>
          <p:cNvSpPr/>
          <p:nvPr/>
        </p:nvSpPr>
        <p:spPr bwMode="auto">
          <a:xfrm rot="5400000">
            <a:off x="8359222" y="1320280"/>
            <a:ext cx="161925" cy="1862535"/>
          </a:xfrm>
          <a:prstGeom prst="leftBrace">
            <a:avLst>
              <a:gd name="adj1" fmla="val 88480"/>
              <a:gd name="adj2" fmla="val 50000"/>
            </a:avLst>
          </a:prstGeom>
          <a:noFill/>
          <a:ln w="12700">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94596" name="Text Box 36"/>
          <p:cNvSpPr txBox="1">
            <a:spLocks noChangeArrowheads="1"/>
          </p:cNvSpPr>
          <p:nvPr/>
        </p:nvSpPr>
        <p:spPr bwMode="auto">
          <a:xfrm>
            <a:off x="2542759" y="1772816"/>
            <a:ext cx="70083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dirty="0">
                <a:solidFill>
                  <a:srgbClr val="000099"/>
                </a:solidFill>
                <a:latin typeface="+mn-lt"/>
                <a:ea typeface="黑体" pitchFamily="2" charset="-122"/>
              </a:rPr>
              <a:t>首部</a:t>
            </a:r>
          </a:p>
        </p:txBody>
      </p:sp>
      <p:sp>
        <p:nvSpPr>
          <p:cNvPr id="194597" name="Text Box 37"/>
          <p:cNvSpPr txBox="1">
            <a:spLocks noChangeArrowheads="1"/>
          </p:cNvSpPr>
          <p:nvPr/>
        </p:nvSpPr>
        <p:spPr bwMode="auto">
          <a:xfrm>
            <a:off x="8094247" y="1772816"/>
            <a:ext cx="70083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itchFamily="2" charset="-122"/>
              </a:rPr>
              <a:t>尾部</a:t>
            </a:r>
          </a:p>
        </p:txBody>
      </p:sp>
      <p:sp>
        <p:nvSpPr>
          <p:cNvPr id="194598" name="Line 38"/>
          <p:cNvSpPr>
            <a:spLocks noChangeShapeType="1"/>
          </p:cNvSpPr>
          <p:nvPr/>
        </p:nvSpPr>
        <p:spPr bwMode="auto">
          <a:xfrm>
            <a:off x="1424294" y="1764185"/>
            <a:ext cx="0" cy="485775"/>
          </a:xfrm>
          <a:prstGeom prst="line">
            <a:avLst/>
          </a:prstGeom>
          <a:noFill/>
          <a:ln w="28575">
            <a:solidFill>
              <a:srgbClr val="C0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194600" name="Line 40"/>
          <p:cNvSpPr>
            <a:spLocks noChangeShapeType="1"/>
          </p:cNvSpPr>
          <p:nvPr/>
        </p:nvSpPr>
        <p:spPr bwMode="auto">
          <a:xfrm>
            <a:off x="7508917" y="2303934"/>
            <a:ext cx="0" cy="595312"/>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94601" name="Line 41"/>
          <p:cNvSpPr>
            <a:spLocks noChangeShapeType="1"/>
          </p:cNvSpPr>
          <p:nvPr/>
        </p:nvSpPr>
        <p:spPr bwMode="auto">
          <a:xfrm>
            <a:off x="4368577" y="2343622"/>
            <a:ext cx="0" cy="5556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94602" name="AutoShape 42"/>
          <p:cNvSpPr>
            <a:spLocks noChangeArrowheads="1"/>
          </p:cNvSpPr>
          <p:nvPr/>
        </p:nvSpPr>
        <p:spPr bwMode="auto">
          <a:xfrm>
            <a:off x="5742691" y="1900710"/>
            <a:ext cx="294084" cy="566737"/>
          </a:xfrm>
          <a:prstGeom prst="downArrow">
            <a:avLst>
              <a:gd name="adj1" fmla="val 50000"/>
              <a:gd name="adj2" fmla="val 78290"/>
            </a:avLst>
          </a:prstGeom>
          <a:solidFill>
            <a:schemeClr val="accent1"/>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b="1">
              <a:solidFill>
                <a:srgbClr val="000099"/>
              </a:solidFill>
              <a:latin typeface="+mn-lt"/>
              <a:ea typeface="黑体" pitchFamily="2" charset="-122"/>
            </a:endParaRPr>
          </a:p>
        </p:txBody>
      </p:sp>
      <p:sp>
        <p:nvSpPr>
          <p:cNvPr id="2" name="矩形 1"/>
          <p:cNvSpPr/>
          <p:nvPr/>
        </p:nvSpPr>
        <p:spPr>
          <a:xfrm>
            <a:off x="1496616" y="4010288"/>
            <a:ext cx="7624251" cy="1938992"/>
          </a:xfrm>
          <a:prstGeom prst="rect">
            <a:avLst/>
          </a:prstGeom>
          <a:solidFill>
            <a:srgbClr val="66FF66"/>
          </a:solidFill>
          <a:ln>
            <a:solidFill>
              <a:schemeClr val="tx1"/>
            </a:solidFill>
          </a:ln>
        </p:spPr>
        <p:txBody>
          <a:bodyPr wrap="square">
            <a:spAutoFit/>
          </a:bodyPr>
          <a:lstStyle/>
          <a:p>
            <a:pPr>
              <a:spcBef>
                <a:spcPts val="0"/>
              </a:spcBef>
            </a:pPr>
            <a:r>
              <a:rPr lang="en-US" altLang="zh-CN" sz="2400" b="1" dirty="0">
                <a:latin typeface="+mn-lt"/>
                <a:ea typeface="黑体" pitchFamily="2" charset="-122"/>
              </a:rPr>
              <a:t>PPP </a:t>
            </a:r>
            <a:r>
              <a:rPr lang="zh-CN" altLang="en-US" sz="2400" b="1" dirty="0">
                <a:latin typeface="+mn-lt"/>
                <a:ea typeface="黑体" pitchFamily="2" charset="-122"/>
              </a:rPr>
              <a:t>有一个 </a:t>
            </a:r>
            <a:r>
              <a:rPr lang="en-US" altLang="zh-CN" sz="2400" b="1" dirty="0">
                <a:latin typeface="+mn-lt"/>
                <a:ea typeface="黑体" pitchFamily="2" charset="-122"/>
              </a:rPr>
              <a:t>2 </a:t>
            </a:r>
            <a:r>
              <a:rPr lang="zh-CN" altLang="en-US" sz="2400" b="1" dirty="0">
                <a:latin typeface="+mn-lt"/>
                <a:ea typeface="黑体" pitchFamily="2" charset="-122"/>
              </a:rPr>
              <a:t>个字节的协议字段。其值</a:t>
            </a:r>
          </a:p>
          <a:p>
            <a:pPr marL="360680" indent="-360680">
              <a:spcBef>
                <a:spcPts val="0"/>
              </a:spcBef>
              <a:buSzPct val="80000"/>
              <a:buFont typeface="Wingdings" panose="05000000000000000000" pitchFamily="2" charset="2"/>
              <a:buChar char="l"/>
            </a:pPr>
            <a:r>
              <a:rPr lang="zh-CN" altLang="en-US" sz="2400" b="1" dirty="0">
                <a:latin typeface="+mn-lt"/>
                <a:ea typeface="黑体" pitchFamily="2" charset="-122"/>
              </a:rPr>
              <a:t>若为 </a:t>
            </a:r>
            <a:r>
              <a:rPr lang="en-US" altLang="zh-CN" sz="2400" b="1" dirty="0">
                <a:latin typeface="+mn-lt"/>
                <a:ea typeface="黑体" pitchFamily="2" charset="-122"/>
              </a:rPr>
              <a:t>0x0021</a:t>
            </a:r>
            <a:r>
              <a:rPr lang="zh-CN" altLang="en-US" sz="2400" b="1" dirty="0">
                <a:latin typeface="+mn-lt"/>
                <a:ea typeface="黑体" pitchFamily="2" charset="-122"/>
              </a:rPr>
              <a:t>，则信息字段就是 </a:t>
            </a:r>
            <a:r>
              <a:rPr lang="en-US" altLang="zh-CN" sz="2400" b="1" dirty="0">
                <a:latin typeface="+mn-lt"/>
                <a:ea typeface="黑体" pitchFamily="2" charset="-122"/>
              </a:rPr>
              <a:t>IP </a:t>
            </a:r>
            <a:r>
              <a:rPr lang="zh-CN" altLang="en-US" sz="2400" b="1" dirty="0">
                <a:latin typeface="+mn-lt"/>
                <a:ea typeface="黑体" pitchFamily="2" charset="-122"/>
              </a:rPr>
              <a:t>数据报。</a:t>
            </a:r>
            <a:endParaRPr lang="en-US" altLang="zh-CN" sz="2400" b="1" dirty="0">
              <a:latin typeface="+mn-lt"/>
              <a:ea typeface="黑体" pitchFamily="2" charset="-122"/>
            </a:endParaRPr>
          </a:p>
          <a:p>
            <a:pPr marL="360680" indent="-360680">
              <a:spcBef>
                <a:spcPts val="0"/>
              </a:spcBef>
              <a:buSzPct val="80000"/>
              <a:buFont typeface="Wingdings" panose="05000000000000000000" pitchFamily="2" charset="2"/>
              <a:buChar char="l"/>
            </a:pPr>
            <a:r>
              <a:rPr lang="zh-CN" altLang="en-US" sz="2400" b="1" dirty="0">
                <a:ea typeface="黑体" pitchFamily="2" charset="-122"/>
              </a:rPr>
              <a:t>若为 </a:t>
            </a:r>
            <a:r>
              <a:rPr lang="en-US" altLang="zh-CN" sz="2400" b="1" dirty="0">
                <a:ea typeface="黑体" pitchFamily="2" charset="-122"/>
              </a:rPr>
              <a:t>0x8021</a:t>
            </a:r>
            <a:r>
              <a:rPr lang="zh-CN" altLang="en-US" sz="2400" b="1" dirty="0">
                <a:ea typeface="黑体" pitchFamily="2" charset="-122"/>
              </a:rPr>
              <a:t>，则信息字段是网络控制数据。</a:t>
            </a:r>
            <a:endParaRPr lang="zh-CN" altLang="en-US" sz="2400" b="1" dirty="0">
              <a:latin typeface="+mn-lt"/>
              <a:ea typeface="黑体" pitchFamily="2" charset="-122"/>
            </a:endParaRPr>
          </a:p>
          <a:p>
            <a:pPr marL="360680" indent="-360680">
              <a:spcBef>
                <a:spcPts val="0"/>
              </a:spcBef>
              <a:buSzPct val="80000"/>
              <a:buFont typeface="Wingdings" panose="05000000000000000000" pitchFamily="2" charset="2"/>
              <a:buChar char="l"/>
            </a:pPr>
            <a:r>
              <a:rPr lang="zh-CN" altLang="en-US" sz="2400" b="1" dirty="0">
                <a:latin typeface="+mn-lt"/>
                <a:ea typeface="黑体" pitchFamily="2" charset="-122"/>
              </a:rPr>
              <a:t>若为 </a:t>
            </a:r>
            <a:r>
              <a:rPr lang="en-US" altLang="zh-CN" sz="2400" b="1" dirty="0">
                <a:latin typeface="+mn-lt"/>
                <a:ea typeface="黑体" pitchFamily="2" charset="-122"/>
              </a:rPr>
              <a:t>0xC021</a:t>
            </a:r>
            <a:r>
              <a:rPr lang="zh-CN" altLang="en-US" sz="2400" b="1" dirty="0">
                <a:latin typeface="+mn-lt"/>
                <a:ea typeface="黑体" pitchFamily="2" charset="-122"/>
              </a:rPr>
              <a:t>，则信息字段是 </a:t>
            </a:r>
            <a:r>
              <a:rPr lang="en-US" altLang="zh-CN" sz="2400" b="1" dirty="0">
                <a:latin typeface="+mn-lt"/>
                <a:ea typeface="黑体" pitchFamily="2" charset="-122"/>
              </a:rPr>
              <a:t>PPP </a:t>
            </a:r>
            <a:r>
              <a:rPr lang="zh-CN" altLang="en-US" sz="2400" b="1" dirty="0">
                <a:latin typeface="+mn-lt"/>
                <a:ea typeface="黑体" pitchFamily="2" charset="-122"/>
              </a:rPr>
              <a:t>链路控制数据。</a:t>
            </a:r>
          </a:p>
          <a:p>
            <a:pPr marL="360680" indent="-360680">
              <a:spcBef>
                <a:spcPts val="0"/>
              </a:spcBef>
              <a:buSzPct val="80000"/>
              <a:buFont typeface="Wingdings" panose="05000000000000000000" pitchFamily="2" charset="2"/>
              <a:buChar char="l"/>
            </a:pPr>
            <a:r>
              <a:rPr lang="zh-CN" altLang="en-US" sz="2400" b="1" dirty="0">
                <a:ea typeface="黑体" pitchFamily="2" charset="-122"/>
              </a:rPr>
              <a:t>若为 </a:t>
            </a:r>
            <a:r>
              <a:rPr lang="en-US" altLang="zh-CN" sz="2400" b="1" dirty="0">
                <a:ea typeface="黑体" pitchFamily="2" charset="-122"/>
              </a:rPr>
              <a:t>0xC023</a:t>
            </a:r>
            <a:r>
              <a:rPr lang="zh-CN" altLang="en-US" sz="2400" b="1" dirty="0">
                <a:ea typeface="黑体" pitchFamily="2" charset="-122"/>
              </a:rPr>
              <a:t>，则信息字段是鉴别数据。</a:t>
            </a:r>
            <a:endParaRPr lang="en-US" altLang="zh-CN" sz="2400" b="1" dirty="0">
              <a:ea typeface="黑体" pitchFamily="2"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p:txBody>
          <a:bodyPr/>
          <a:lstStyle/>
          <a:p>
            <a:pPr algn="ctr"/>
            <a:r>
              <a:rPr lang="zh-CN" altLang="en-US" dirty="0"/>
              <a:t>（</a:t>
            </a:r>
            <a:r>
              <a:rPr lang="en-US" altLang="zh-CN" dirty="0"/>
              <a:t>2</a:t>
            </a:r>
            <a:r>
              <a:rPr lang="zh-CN" altLang="en-US" dirty="0"/>
              <a:t>）透明传输</a:t>
            </a:r>
          </a:p>
        </p:txBody>
      </p:sp>
      <p:sp>
        <p:nvSpPr>
          <p:cNvPr id="196611" name="Rectangle 3"/>
          <p:cNvSpPr>
            <a:spLocks noGrp="1" noChangeArrowheads="1"/>
          </p:cNvSpPr>
          <p:nvPr>
            <p:ph idx="1"/>
          </p:nvPr>
        </p:nvSpPr>
        <p:spPr/>
        <p:txBody>
          <a:bodyPr/>
          <a:lstStyle/>
          <a:p>
            <a:r>
              <a:rPr lang="zh-CN" altLang="en-US" b="0" dirty="0">
                <a:sym typeface="+mn-ea"/>
              </a:rPr>
              <a:t>当 </a:t>
            </a:r>
            <a:r>
              <a:rPr lang="en-US" altLang="zh-CN" b="0" dirty="0">
                <a:sym typeface="+mn-ea"/>
              </a:rPr>
              <a:t>PPP </a:t>
            </a:r>
            <a:r>
              <a:rPr lang="zh-CN" altLang="en-US" b="0" dirty="0">
                <a:sym typeface="+mn-ea"/>
              </a:rPr>
              <a:t>用在同步传输链路时，协议规定采用硬件来完成</a:t>
            </a:r>
            <a:r>
              <a:rPr lang="zh-CN" altLang="en-US" b="0" dirty="0">
                <a:solidFill>
                  <a:srgbClr val="FF0000"/>
                </a:solidFill>
                <a:sym typeface="+mn-ea"/>
              </a:rPr>
              <a:t>比特填充</a:t>
            </a:r>
            <a:r>
              <a:rPr lang="zh-CN" altLang="en-US" b="0" dirty="0">
                <a:sym typeface="+mn-ea"/>
              </a:rPr>
              <a:t>（和 </a:t>
            </a:r>
            <a:r>
              <a:rPr lang="en-US" altLang="zh-CN" b="0" dirty="0">
                <a:sym typeface="+mn-ea"/>
              </a:rPr>
              <a:t>HDLC </a:t>
            </a:r>
            <a:r>
              <a:rPr lang="zh-CN" altLang="en-US" b="0" dirty="0">
                <a:sym typeface="+mn-ea"/>
              </a:rPr>
              <a:t>的做法一样）</a:t>
            </a:r>
          </a:p>
          <a:p>
            <a:endParaRPr lang="zh-CN" altLang="en-US" b="0" dirty="0"/>
          </a:p>
          <a:p>
            <a:r>
              <a:rPr lang="zh-CN" altLang="en-US" b="0" dirty="0">
                <a:sym typeface="+mn-ea"/>
              </a:rPr>
              <a:t>当 </a:t>
            </a:r>
            <a:r>
              <a:rPr lang="en-US" altLang="zh-CN" b="0" dirty="0">
                <a:sym typeface="+mn-ea"/>
              </a:rPr>
              <a:t>PPP </a:t>
            </a:r>
            <a:r>
              <a:rPr lang="zh-CN" altLang="en-US" b="0" dirty="0">
                <a:sym typeface="+mn-ea"/>
              </a:rPr>
              <a:t>用在异步传输时，就使用一种特殊的</a:t>
            </a:r>
            <a:r>
              <a:rPr lang="zh-CN" altLang="en-US" b="0" dirty="0">
                <a:solidFill>
                  <a:srgbClr val="FF0000"/>
                </a:solidFill>
                <a:sym typeface="+mn-ea"/>
              </a:rPr>
              <a:t>字符填充法。</a:t>
            </a:r>
            <a:r>
              <a:rPr lang="zh-CN" altLang="en-US" b="0" dirty="0">
                <a:sym typeface="+mn-ea"/>
              </a:rPr>
              <a:t> </a:t>
            </a:r>
            <a:endParaRPr lang="zh-CN" altLang="en-US" dirty="0"/>
          </a:p>
          <a:p>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66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66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1"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p:txBody>
          <a:bodyPr/>
          <a:lstStyle/>
          <a:p>
            <a:pPr algn="ctr"/>
            <a:r>
              <a:rPr lang="zh-CN" altLang="en-US"/>
              <a:t>字符填充 </a:t>
            </a:r>
          </a:p>
        </p:txBody>
      </p:sp>
      <p:sp>
        <p:nvSpPr>
          <p:cNvPr id="197635" name="Rectangle 3"/>
          <p:cNvSpPr>
            <a:spLocks noGrp="1" noChangeArrowheads="1"/>
          </p:cNvSpPr>
          <p:nvPr>
            <p:ph idx="1"/>
          </p:nvPr>
        </p:nvSpPr>
        <p:spPr/>
        <p:txBody>
          <a:bodyPr/>
          <a:lstStyle/>
          <a:p>
            <a:pPr>
              <a:spcBef>
                <a:spcPts val="1200"/>
              </a:spcBef>
            </a:pPr>
            <a:r>
              <a:rPr lang="zh-CN" altLang="en-US" dirty="0"/>
              <a:t>转义字符：</a:t>
            </a:r>
            <a:r>
              <a:rPr lang="en-US" altLang="zh-CN" dirty="0">
                <a:sym typeface="+mn-ea"/>
              </a:rPr>
              <a:t>0x7D</a:t>
            </a:r>
            <a:endParaRPr lang="zh-CN" altLang="en-US" dirty="0"/>
          </a:p>
          <a:p>
            <a:pPr lvl="1">
              <a:spcBef>
                <a:spcPts val="1200"/>
              </a:spcBef>
            </a:pPr>
            <a:r>
              <a:rPr lang="zh-CN" altLang="en-US" dirty="0"/>
              <a:t>将信息字段中出现的每一个 </a:t>
            </a:r>
            <a:r>
              <a:rPr lang="en-US" altLang="zh-CN" dirty="0"/>
              <a:t>0x7E </a:t>
            </a:r>
            <a:r>
              <a:rPr lang="zh-CN" altLang="en-US" dirty="0"/>
              <a:t>字节转变成为 </a:t>
            </a:r>
            <a:r>
              <a:rPr lang="en-US" altLang="zh-CN" dirty="0"/>
              <a:t>2 </a:t>
            </a:r>
            <a:r>
              <a:rPr lang="zh-CN" altLang="en-US" dirty="0"/>
              <a:t>字节序列 </a:t>
            </a:r>
            <a:r>
              <a:rPr lang="en-US" altLang="zh-CN" dirty="0"/>
              <a:t>(0x7D, 0x5E)</a:t>
            </a:r>
            <a:r>
              <a:rPr lang="zh-CN" altLang="en-US" dirty="0"/>
              <a:t>。 </a:t>
            </a:r>
            <a:endParaRPr lang="zh-CN" altLang="en-US" sz="3150" dirty="0"/>
          </a:p>
          <a:p>
            <a:pPr lvl="1">
              <a:spcBef>
                <a:spcPts val="1200"/>
              </a:spcBef>
            </a:pPr>
            <a:r>
              <a:rPr lang="zh-CN" altLang="en-US" dirty="0"/>
              <a:t>若信息字段中出现一个 </a:t>
            </a:r>
            <a:r>
              <a:rPr lang="en-US" altLang="zh-CN" dirty="0"/>
              <a:t>0x7D </a:t>
            </a:r>
            <a:r>
              <a:rPr lang="zh-CN" altLang="en-US" dirty="0"/>
              <a:t>的字节</a:t>
            </a:r>
            <a:r>
              <a:rPr lang="en-US" altLang="zh-CN" dirty="0"/>
              <a:t>, </a:t>
            </a:r>
            <a:r>
              <a:rPr lang="zh-CN" altLang="en-US" dirty="0"/>
              <a:t>则将其转变成为 </a:t>
            </a:r>
            <a:r>
              <a:rPr lang="en-US" altLang="zh-CN" dirty="0"/>
              <a:t>2 </a:t>
            </a:r>
            <a:r>
              <a:rPr lang="zh-CN" altLang="en-US" dirty="0"/>
              <a:t>字节序列 </a:t>
            </a:r>
            <a:r>
              <a:rPr lang="en-US" altLang="zh-CN" dirty="0"/>
              <a:t>(0x7D, 0x5D)</a:t>
            </a:r>
            <a:r>
              <a:rPr lang="zh-CN" altLang="en-US" dirty="0"/>
              <a:t>。</a:t>
            </a:r>
          </a:p>
          <a:p>
            <a:pPr lvl="1">
              <a:spcBef>
                <a:spcPts val="1200"/>
              </a:spcBef>
            </a:pPr>
            <a:r>
              <a:rPr lang="zh-CN" altLang="en-US" dirty="0"/>
              <a:t>若信息字段中出现 </a:t>
            </a:r>
            <a:r>
              <a:rPr lang="en-US" altLang="zh-CN" dirty="0"/>
              <a:t>ASCII </a:t>
            </a:r>
            <a:r>
              <a:rPr lang="zh-CN" altLang="en-US" dirty="0"/>
              <a:t>码的控制字符（即数值小于 </a:t>
            </a:r>
            <a:r>
              <a:rPr lang="en-US" altLang="zh-CN" dirty="0"/>
              <a:t>0x20 </a:t>
            </a:r>
            <a:r>
              <a:rPr lang="zh-CN" altLang="en-US" dirty="0"/>
              <a:t>的字符），则在该字符前面要加入一个 </a:t>
            </a:r>
            <a:r>
              <a:rPr lang="en-US" altLang="zh-CN" dirty="0"/>
              <a:t>0x7D </a:t>
            </a:r>
            <a:r>
              <a:rPr lang="zh-CN" altLang="en-US" dirty="0"/>
              <a:t>字节，同时将该字符的编码加以改变。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97635">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763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r>
              <a:rPr lang="zh-CN" altLang="zh-CN" dirty="0"/>
              <a:t>数据链路层协议</a:t>
            </a:r>
            <a:r>
              <a:rPr lang="zh-CN" altLang="en-US" dirty="0"/>
              <a:t>三个基本问题 </a:t>
            </a:r>
          </a:p>
        </p:txBody>
      </p:sp>
      <p:sp>
        <p:nvSpPr>
          <p:cNvPr id="130051" name="Rectangle 3"/>
          <p:cNvSpPr>
            <a:spLocks noGrp="1" noChangeArrowheads="1"/>
          </p:cNvSpPr>
          <p:nvPr>
            <p:ph idx="1"/>
          </p:nvPr>
        </p:nvSpPr>
        <p:spPr/>
        <p:txBody>
          <a:bodyPr/>
          <a:lstStyle/>
          <a:p>
            <a:r>
              <a:rPr lang="zh-CN" altLang="zh-CN" dirty="0"/>
              <a:t>数据链路层协议有许多种，但有三个基本问题则是共同的。这三个基本问题是</a:t>
            </a:r>
            <a:r>
              <a:rPr lang="zh-CN" altLang="en-US" dirty="0"/>
              <a:t>：</a:t>
            </a:r>
            <a:endParaRPr lang="en-US" altLang="zh-CN" dirty="0"/>
          </a:p>
          <a:p>
            <a:endParaRPr lang="en-US" altLang="zh-CN" dirty="0"/>
          </a:p>
          <a:p>
            <a:pPr lvl="1"/>
            <a:r>
              <a:rPr lang="zh-CN" altLang="en-US" dirty="0"/>
              <a:t>封装成帧</a:t>
            </a:r>
            <a:endParaRPr lang="en-US" altLang="zh-CN" dirty="0"/>
          </a:p>
          <a:p>
            <a:pPr lvl="1"/>
            <a:r>
              <a:rPr lang="zh-CN" altLang="en-US" dirty="0"/>
              <a:t>透明传输</a:t>
            </a:r>
            <a:endParaRPr lang="en-US" altLang="zh-CN" dirty="0"/>
          </a:p>
          <a:p>
            <a:pPr lvl="1"/>
            <a:r>
              <a:rPr lang="zh-CN" altLang="en-US" dirty="0"/>
              <a:t>差错检测</a:t>
            </a:r>
          </a:p>
          <a:p>
            <a:pPr>
              <a:buFont typeface="Wingdings" panose="05000000000000000000" pitchFamily="2" charset="2"/>
              <a:buNone/>
            </a:pPr>
            <a:endParaRPr lang="en-US" altLang="zh-CN"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Rectangle 2"/>
          <p:cNvSpPr>
            <a:spLocks noGrp="1" noChangeArrowheads="1"/>
          </p:cNvSpPr>
          <p:nvPr>
            <p:ph type="title"/>
          </p:nvPr>
        </p:nvSpPr>
        <p:spPr/>
        <p:txBody>
          <a:bodyPr/>
          <a:lstStyle/>
          <a:p>
            <a:pPr algn="ctr"/>
            <a:r>
              <a:rPr lang="zh-CN" altLang="en-US" dirty="0"/>
              <a:t>零比特填充 </a:t>
            </a:r>
          </a:p>
        </p:txBody>
      </p:sp>
      <p:sp>
        <p:nvSpPr>
          <p:cNvPr id="385027" name="Rectangle 3"/>
          <p:cNvSpPr>
            <a:spLocks noGrp="1" noChangeArrowheads="1"/>
          </p:cNvSpPr>
          <p:nvPr>
            <p:ph idx="1"/>
          </p:nvPr>
        </p:nvSpPr>
        <p:spPr/>
        <p:txBody>
          <a:bodyPr/>
          <a:lstStyle/>
          <a:p>
            <a:r>
              <a:rPr lang="en-US" altLang="zh-CN" dirty="0"/>
              <a:t>PPP </a:t>
            </a:r>
            <a:r>
              <a:rPr lang="zh-CN" altLang="en-US" dirty="0"/>
              <a:t>协议用在 </a:t>
            </a:r>
            <a:r>
              <a:rPr lang="en-US" altLang="zh-CN" dirty="0"/>
              <a:t>SONET/SDH </a:t>
            </a:r>
            <a:r>
              <a:rPr lang="zh-CN" altLang="en-US" dirty="0"/>
              <a:t>链路时，使用同步传输（一连串的比特连续传送）。</a:t>
            </a:r>
            <a:r>
              <a:rPr lang="zh-CN" altLang="en-US" dirty="0">
                <a:solidFill>
                  <a:srgbClr val="0000CC"/>
                </a:solidFill>
              </a:rPr>
              <a:t>这时 </a:t>
            </a:r>
            <a:r>
              <a:rPr lang="en-US" altLang="zh-CN" dirty="0">
                <a:solidFill>
                  <a:srgbClr val="0000CC"/>
                </a:solidFill>
              </a:rPr>
              <a:t>PPP </a:t>
            </a:r>
            <a:r>
              <a:rPr lang="zh-CN" altLang="en-US" dirty="0">
                <a:solidFill>
                  <a:srgbClr val="0000CC"/>
                </a:solidFill>
              </a:rPr>
              <a:t>协议采用</a:t>
            </a:r>
            <a:r>
              <a:rPr lang="zh-CN" altLang="en-US" dirty="0">
                <a:solidFill>
                  <a:srgbClr val="FF0000"/>
                </a:solidFill>
              </a:rPr>
              <a:t>零比特填充</a:t>
            </a:r>
            <a:r>
              <a:rPr lang="zh-CN" altLang="en-US" dirty="0">
                <a:solidFill>
                  <a:srgbClr val="0000CC"/>
                </a:solidFill>
              </a:rPr>
              <a:t>方法来实现透明传输。</a:t>
            </a:r>
          </a:p>
          <a:p>
            <a:r>
              <a:rPr lang="zh-CN" altLang="en-US" dirty="0"/>
              <a:t>在发送端，只要发现有 </a:t>
            </a:r>
            <a:r>
              <a:rPr lang="en-US" altLang="zh-CN" dirty="0"/>
              <a:t>5 </a:t>
            </a:r>
            <a:r>
              <a:rPr lang="zh-CN" altLang="en-US" dirty="0"/>
              <a:t>个连续 </a:t>
            </a:r>
            <a:r>
              <a:rPr lang="en-US" altLang="zh-CN" dirty="0"/>
              <a:t>1</a:t>
            </a:r>
            <a:r>
              <a:rPr lang="zh-CN" altLang="en-US" dirty="0"/>
              <a:t>，则立即填入一个 </a:t>
            </a:r>
            <a:r>
              <a:rPr lang="en-US" altLang="zh-CN" dirty="0"/>
              <a:t>0</a:t>
            </a:r>
            <a:r>
              <a:rPr lang="zh-CN" altLang="en-US" dirty="0"/>
              <a:t>。</a:t>
            </a:r>
            <a:endParaRPr lang="en-US" altLang="zh-CN" dirty="0"/>
          </a:p>
          <a:p>
            <a:r>
              <a:rPr lang="zh-CN" altLang="en-US" dirty="0"/>
              <a:t>接收端对帧中的比特流进行扫描。每当发现 </a:t>
            </a:r>
            <a:r>
              <a:rPr lang="en-US" altLang="zh-CN" dirty="0"/>
              <a:t>5 </a:t>
            </a:r>
            <a:r>
              <a:rPr lang="zh-CN" altLang="en-US" dirty="0"/>
              <a:t>个连续</a:t>
            </a:r>
            <a:r>
              <a:rPr lang="en-US" altLang="zh-CN" dirty="0"/>
              <a:t>1</a:t>
            </a:r>
            <a:r>
              <a:rPr lang="zh-CN" altLang="en-US" dirty="0"/>
              <a:t>时，就把这 </a:t>
            </a:r>
            <a:r>
              <a:rPr lang="en-US" altLang="zh-CN" dirty="0"/>
              <a:t>5 </a:t>
            </a:r>
            <a:r>
              <a:rPr lang="zh-CN" altLang="en-US" dirty="0"/>
              <a:t>个连续 </a:t>
            </a:r>
            <a:r>
              <a:rPr lang="en-US" altLang="zh-CN" dirty="0"/>
              <a:t>1 </a:t>
            </a:r>
            <a:r>
              <a:rPr lang="zh-CN" altLang="en-US" dirty="0"/>
              <a:t>后的一个 </a:t>
            </a:r>
            <a:r>
              <a:rPr lang="en-US" altLang="zh-CN" dirty="0"/>
              <a:t>0 </a:t>
            </a:r>
            <a:r>
              <a:rPr lang="zh-CN" altLang="en-US" dirty="0"/>
              <a:t>删除。</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pPr algn="ctr"/>
            <a:r>
              <a:rPr lang="zh-CN" altLang="en-US" dirty="0"/>
              <a:t>零比特填充 </a:t>
            </a:r>
          </a:p>
        </p:txBody>
      </p:sp>
      <p:sp>
        <p:nvSpPr>
          <p:cNvPr id="7" name="AutoShape 20"/>
          <p:cNvSpPr>
            <a:spLocks noChangeArrowheads="1"/>
          </p:cNvSpPr>
          <p:nvPr/>
        </p:nvSpPr>
        <p:spPr bwMode="auto">
          <a:xfrm>
            <a:off x="5601072" y="4585395"/>
            <a:ext cx="2497138" cy="520997"/>
          </a:xfrm>
          <a:prstGeom prst="roundRect">
            <a:avLst>
              <a:gd name="adj" fmla="val 16667"/>
            </a:avLst>
          </a:prstGeom>
          <a:solidFill>
            <a:srgbClr val="00FFFF"/>
          </a:solidFill>
          <a:ln>
            <a:noFill/>
          </a:ln>
          <a:effectLst/>
        </p:spPr>
        <p:txBody>
          <a:bodyPr wrap="none" anchor="ctr"/>
          <a:lstStyle/>
          <a:p>
            <a:endParaRPr lang="zh-CN" altLang="en-US" b="1">
              <a:solidFill>
                <a:srgbClr val="000099"/>
              </a:solidFill>
              <a:latin typeface="+mn-lt"/>
              <a:ea typeface="黑体" pitchFamily="2" charset="-122"/>
            </a:endParaRPr>
          </a:p>
        </p:txBody>
      </p:sp>
      <p:sp>
        <p:nvSpPr>
          <p:cNvPr id="8" name="AutoShape 5"/>
          <p:cNvSpPr>
            <a:spLocks noChangeArrowheads="1"/>
          </p:cNvSpPr>
          <p:nvPr/>
        </p:nvSpPr>
        <p:spPr bwMode="auto">
          <a:xfrm>
            <a:off x="7113240" y="4641806"/>
            <a:ext cx="276911" cy="439860"/>
          </a:xfrm>
          <a:prstGeom prst="roundRect">
            <a:avLst>
              <a:gd name="adj" fmla="val 16667"/>
            </a:avLst>
          </a:prstGeom>
          <a:solidFill>
            <a:schemeClr val="accent2"/>
          </a:solidFill>
          <a:ln>
            <a:noFill/>
          </a:ln>
          <a:effectLst/>
          <a:extLst>
            <a:ext uri="{91240B29-F687-4F45-9708-019B960494DF}">
              <a14:hiddenLine xmlns:a14="http://schemas.microsoft.com/office/drawing/2010/main" w="12700">
                <a:solidFill>
                  <a:schemeClr val="tx1"/>
                </a:solidFill>
                <a:prstDash val="dash"/>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9" name="Rectangle 17"/>
          <p:cNvSpPr>
            <a:spLocks noChangeArrowheads="1"/>
          </p:cNvSpPr>
          <p:nvPr/>
        </p:nvSpPr>
        <p:spPr bwMode="auto">
          <a:xfrm>
            <a:off x="4775071" y="4615780"/>
            <a:ext cx="4714433"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400" b="1" dirty="0">
                <a:solidFill>
                  <a:srgbClr val="000099"/>
                </a:solidFill>
                <a:latin typeface="+mn-lt"/>
                <a:ea typeface="黑体" pitchFamily="2" charset="-122"/>
              </a:rPr>
              <a:t>0 1 0 </a:t>
            </a:r>
            <a:r>
              <a:rPr kumimoji="1" lang="en-US" altLang="zh-CN" sz="2400" b="1" dirty="0">
                <a:solidFill>
                  <a:srgbClr val="C00000"/>
                </a:solidFill>
                <a:latin typeface="+mn-lt"/>
                <a:ea typeface="黑体" pitchFamily="2" charset="-122"/>
              </a:rPr>
              <a:t>0 1 1 1 1 1 </a:t>
            </a:r>
            <a:r>
              <a:rPr kumimoji="1" lang="en-US" altLang="zh-CN" sz="2400" b="1" dirty="0">
                <a:solidFill>
                  <a:srgbClr val="000099"/>
                </a:solidFill>
                <a:latin typeface="+mn-lt"/>
                <a:ea typeface="黑体" pitchFamily="2" charset="-122"/>
              </a:rPr>
              <a:t>0 </a:t>
            </a:r>
            <a:r>
              <a:rPr kumimoji="1" lang="en-US" altLang="zh-CN" sz="2400" b="1" dirty="0">
                <a:solidFill>
                  <a:srgbClr val="C00000"/>
                </a:solidFill>
                <a:latin typeface="+mn-lt"/>
                <a:ea typeface="黑体" pitchFamily="2" charset="-122"/>
              </a:rPr>
              <a:t>1 0</a:t>
            </a:r>
            <a:r>
              <a:rPr kumimoji="1" lang="en-US" altLang="zh-CN" sz="2400" b="1" dirty="0">
                <a:solidFill>
                  <a:srgbClr val="000099"/>
                </a:solidFill>
                <a:latin typeface="+mn-lt"/>
                <a:ea typeface="黑体" pitchFamily="2" charset="-122"/>
              </a:rPr>
              <a:t> 0 0 1 0 1 0</a:t>
            </a:r>
          </a:p>
        </p:txBody>
      </p:sp>
      <p:sp>
        <p:nvSpPr>
          <p:cNvPr id="10" name="AutoShape 19"/>
          <p:cNvSpPr>
            <a:spLocks noChangeArrowheads="1"/>
          </p:cNvSpPr>
          <p:nvPr/>
        </p:nvSpPr>
        <p:spPr bwMode="auto">
          <a:xfrm>
            <a:off x="5554135" y="2962698"/>
            <a:ext cx="2497138" cy="538310"/>
          </a:xfrm>
          <a:prstGeom prst="roundRect">
            <a:avLst>
              <a:gd name="adj" fmla="val 16667"/>
            </a:avLst>
          </a:prstGeom>
          <a:solidFill>
            <a:srgbClr val="00FFFF"/>
          </a:solidFill>
          <a:ln>
            <a:noFill/>
          </a:ln>
          <a:effectLst/>
        </p:spPr>
        <p:txBody>
          <a:bodyPr wrap="none" anchor="ctr"/>
          <a:lstStyle/>
          <a:p>
            <a:endParaRPr lang="zh-CN" altLang="en-US" b="1">
              <a:solidFill>
                <a:srgbClr val="000099"/>
              </a:solidFill>
              <a:latin typeface="+mn-lt"/>
              <a:ea typeface="黑体" pitchFamily="2" charset="-122"/>
            </a:endParaRPr>
          </a:p>
        </p:txBody>
      </p:sp>
      <p:sp>
        <p:nvSpPr>
          <p:cNvPr id="11" name="AutoShape 6"/>
          <p:cNvSpPr>
            <a:spLocks noChangeArrowheads="1"/>
          </p:cNvSpPr>
          <p:nvPr/>
        </p:nvSpPr>
        <p:spPr bwMode="auto">
          <a:xfrm>
            <a:off x="5524900" y="1378100"/>
            <a:ext cx="2213371" cy="466724"/>
          </a:xfrm>
          <a:prstGeom prst="roundRect">
            <a:avLst>
              <a:gd name="adj" fmla="val 16667"/>
            </a:avLst>
          </a:prstGeom>
          <a:solidFill>
            <a:srgbClr val="00FFFF"/>
          </a:solidFill>
          <a:ln>
            <a:noFill/>
          </a:ln>
          <a:effectLst/>
        </p:spPr>
        <p:txBody>
          <a:bodyPr wrap="none" anchor="ctr"/>
          <a:lstStyle/>
          <a:p>
            <a:endParaRPr lang="zh-CN" altLang="en-US" b="1">
              <a:solidFill>
                <a:srgbClr val="000099"/>
              </a:solidFill>
              <a:latin typeface="+mn-lt"/>
              <a:ea typeface="黑体" pitchFamily="2" charset="-122"/>
            </a:endParaRPr>
          </a:p>
        </p:txBody>
      </p:sp>
      <p:sp>
        <p:nvSpPr>
          <p:cNvPr id="12" name="Rectangle 8"/>
          <p:cNvSpPr>
            <a:spLocks noChangeArrowheads="1"/>
          </p:cNvSpPr>
          <p:nvPr/>
        </p:nvSpPr>
        <p:spPr bwMode="auto">
          <a:xfrm>
            <a:off x="4671883" y="1375693"/>
            <a:ext cx="4457953"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400" b="1" dirty="0">
                <a:solidFill>
                  <a:srgbClr val="000099"/>
                </a:solidFill>
                <a:latin typeface="+mn-lt"/>
                <a:ea typeface="黑体" pitchFamily="2" charset="-122"/>
              </a:rPr>
              <a:t>0 1 0 </a:t>
            </a:r>
            <a:r>
              <a:rPr kumimoji="1" lang="en-US" altLang="zh-CN" sz="2400" b="1" dirty="0">
                <a:solidFill>
                  <a:srgbClr val="C00000"/>
                </a:solidFill>
                <a:latin typeface="+mn-lt"/>
                <a:ea typeface="黑体" pitchFamily="2" charset="-122"/>
              </a:rPr>
              <a:t>0 1 1 1 1 1 1 0 </a:t>
            </a:r>
            <a:r>
              <a:rPr kumimoji="1" lang="en-US" altLang="zh-CN" sz="2400" b="1" dirty="0">
                <a:solidFill>
                  <a:srgbClr val="000099"/>
                </a:solidFill>
                <a:latin typeface="+mn-lt"/>
                <a:ea typeface="黑体" pitchFamily="2" charset="-122"/>
              </a:rPr>
              <a:t>0 0 1 0 1 0</a:t>
            </a:r>
          </a:p>
        </p:txBody>
      </p:sp>
      <p:sp>
        <p:nvSpPr>
          <p:cNvPr id="13" name="AutoShape 4"/>
          <p:cNvSpPr>
            <a:spLocks noChangeArrowheads="1"/>
          </p:cNvSpPr>
          <p:nvPr/>
        </p:nvSpPr>
        <p:spPr bwMode="auto">
          <a:xfrm>
            <a:off x="7036156" y="3009328"/>
            <a:ext cx="263128" cy="463105"/>
          </a:xfrm>
          <a:prstGeom prst="roundRect">
            <a:avLst>
              <a:gd name="adj" fmla="val 16667"/>
            </a:avLst>
          </a:prstGeom>
          <a:solidFill>
            <a:schemeClr val="accent2"/>
          </a:solidFill>
          <a:ln>
            <a:noFill/>
          </a:ln>
          <a:effectLst/>
          <a:extLst>
            <a:ext uri="{91240B29-F687-4F45-9708-019B960494DF}">
              <a14:hiddenLine xmlns:a14="http://schemas.microsoft.com/office/drawing/2010/main" w="12700">
                <a:solidFill>
                  <a:schemeClr val="tx1"/>
                </a:solidFill>
                <a:prstDash val="dash"/>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4" name="Rectangle 16"/>
          <p:cNvSpPr>
            <a:spLocks noChangeArrowheads="1"/>
          </p:cNvSpPr>
          <p:nvPr/>
        </p:nvSpPr>
        <p:spPr bwMode="auto">
          <a:xfrm>
            <a:off x="4709719" y="3026692"/>
            <a:ext cx="4714433"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400" b="1" dirty="0">
                <a:solidFill>
                  <a:srgbClr val="000099"/>
                </a:solidFill>
                <a:latin typeface="+mn-lt"/>
                <a:ea typeface="黑体" pitchFamily="2" charset="-122"/>
              </a:rPr>
              <a:t>0 1 0 </a:t>
            </a:r>
            <a:r>
              <a:rPr kumimoji="1" lang="en-US" altLang="zh-CN" sz="2400" b="1" dirty="0">
                <a:solidFill>
                  <a:srgbClr val="C00000"/>
                </a:solidFill>
                <a:latin typeface="+mn-lt"/>
                <a:ea typeface="黑体" pitchFamily="2" charset="-122"/>
              </a:rPr>
              <a:t>0 1 1 1 1 1 </a:t>
            </a:r>
            <a:r>
              <a:rPr kumimoji="1" lang="en-US" altLang="zh-CN" sz="2400" b="1" dirty="0">
                <a:solidFill>
                  <a:srgbClr val="000099"/>
                </a:solidFill>
                <a:latin typeface="+mn-lt"/>
                <a:ea typeface="黑体" pitchFamily="2" charset="-122"/>
              </a:rPr>
              <a:t>0 </a:t>
            </a:r>
            <a:r>
              <a:rPr kumimoji="1" lang="en-US" altLang="zh-CN" sz="2400" b="1" dirty="0">
                <a:solidFill>
                  <a:srgbClr val="C00000"/>
                </a:solidFill>
                <a:latin typeface="+mn-lt"/>
                <a:ea typeface="黑体" pitchFamily="2" charset="-122"/>
              </a:rPr>
              <a:t>1 0</a:t>
            </a:r>
            <a:r>
              <a:rPr kumimoji="1" lang="en-US" altLang="zh-CN" sz="2400" b="1" dirty="0">
                <a:solidFill>
                  <a:srgbClr val="000099"/>
                </a:solidFill>
                <a:latin typeface="+mn-lt"/>
                <a:ea typeface="黑体" pitchFamily="2" charset="-122"/>
              </a:rPr>
              <a:t> 0 0 1 0 1 0</a:t>
            </a:r>
          </a:p>
        </p:txBody>
      </p:sp>
      <p:sp>
        <p:nvSpPr>
          <p:cNvPr id="15" name="Rectangle 7"/>
          <p:cNvSpPr>
            <a:spLocks noChangeArrowheads="1"/>
          </p:cNvSpPr>
          <p:nvPr/>
        </p:nvSpPr>
        <p:spPr bwMode="auto">
          <a:xfrm>
            <a:off x="1252682" y="1268760"/>
            <a:ext cx="3124254" cy="11977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defTabSz="762000" eaLnBrk="0" hangingPunct="0"/>
            <a:r>
              <a:rPr kumimoji="1" lang="zh-CN" altLang="en-US" sz="2400" b="1" dirty="0">
                <a:solidFill>
                  <a:srgbClr val="000099"/>
                </a:solidFill>
                <a:latin typeface="+mn-lt"/>
                <a:ea typeface="黑体" pitchFamily="2" charset="-122"/>
              </a:rPr>
              <a:t>信息字段中出现了和</a:t>
            </a:r>
          </a:p>
          <a:p>
            <a:pPr algn="ctr" defTabSz="762000" eaLnBrk="0" hangingPunct="0"/>
            <a:r>
              <a:rPr kumimoji="1" lang="zh-CN" altLang="en-US" sz="2400" b="1" dirty="0">
                <a:solidFill>
                  <a:srgbClr val="000099"/>
                </a:solidFill>
                <a:latin typeface="+mn-lt"/>
                <a:ea typeface="黑体" pitchFamily="2" charset="-122"/>
              </a:rPr>
              <a:t>标志字段 </a:t>
            </a:r>
            <a:r>
              <a:rPr kumimoji="1" lang="en-US" altLang="zh-CN" sz="2400" b="1" dirty="0">
                <a:solidFill>
                  <a:srgbClr val="000099"/>
                </a:solidFill>
                <a:latin typeface="+mn-lt"/>
                <a:ea typeface="黑体" pitchFamily="2" charset="-122"/>
              </a:rPr>
              <a:t>F </a:t>
            </a:r>
            <a:r>
              <a:rPr kumimoji="1" lang="zh-CN" altLang="en-US" sz="2400" b="1" dirty="0">
                <a:solidFill>
                  <a:srgbClr val="000099"/>
                </a:solidFill>
                <a:latin typeface="+mn-lt"/>
                <a:ea typeface="黑体" pitchFamily="2" charset="-122"/>
              </a:rPr>
              <a:t>完全一样</a:t>
            </a:r>
          </a:p>
          <a:p>
            <a:pPr algn="ctr" defTabSz="762000" eaLnBrk="0" hangingPunct="0"/>
            <a:r>
              <a:rPr kumimoji="1" lang="zh-CN" altLang="en-US" sz="2400" b="1" dirty="0">
                <a:solidFill>
                  <a:srgbClr val="000099"/>
                </a:solidFill>
                <a:latin typeface="+mn-lt"/>
                <a:ea typeface="黑体" pitchFamily="2" charset="-122"/>
              </a:rPr>
              <a:t>的 </a:t>
            </a:r>
            <a:r>
              <a:rPr kumimoji="1" lang="en-US" altLang="zh-CN" sz="2400" b="1" dirty="0">
                <a:solidFill>
                  <a:srgbClr val="000099"/>
                </a:solidFill>
                <a:latin typeface="+mn-lt"/>
                <a:ea typeface="黑体" pitchFamily="2" charset="-122"/>
              </a:rPr>
              <a:t>8 </a:t>
            </a:r>
            <a:r>
              <a:rPr kumimoji="1" lang="zh-CN" altLang="en-US" sz="2400" b="1" dirty="0">
                <a:solidFill>
                  <a:srgbClr val="000099"/>
                </a:solidFill>
                <a:latin typeface="+mn-lt"/>
                <a:ea typeface="黑体" pitchFamily="2" charset="-122"/>
              </a:rPr>
              <a:t>比特组合</a:t>
            </a:r>
          </a:p>
        </p:txBody>
      </p:sp>
      <p:sp>
        <p:nvSpPr>
          <p:cNvPr id="16" name="Rectangle 9"/>
          <p:cNvSpPr>
            <a:spLocks noChangeArrowheads="1"/>
          </p:cNvSpPr>
          <p:nvPr/>
        </p:nvSpPr>
        <p:spPr bwMode="auto">
          <a:xfrm>
            <a:off x="1036277" y="3107084"/>
            <a:ext cx="3340659" cy="82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400" b="1" dirty="0">
                <a:solidFill>
                  <a:srgbClr val="000099"/>
                </a:solidFill>
                <a:latin typeface="+mn-lt"/>
                <a:ea typeface="黑体" pitchFamily="2" charset="-122"/>
              </a:rPr>
              <a:t>发送端在 </a:t>
            </a:r>
            <a:r>
              <a:rPr kumimoji="1" lang="en-US" altLang="zh-CN" sz="2400" b="1" dirty="0">
                <a:solidFill>
                  <a:srgbClr val="000099"/>
                </a:solidFill>
                <a:latin typeface="+mn-lt"/>
                <a:ea typeface="黑体" pitchFamily="2" charset="-122"/>
              </a:rPr>
              <a:t>5 </a:t>
            </a:r>
            <a:r>
              <a:rPr kumimoji="1" lang="zh-CN" altLang="en-US" sz="2400" b="1" dirty="0">
                <a:solidFill>
                  <a:srgbClr val="000099"/>
                </a:solidFill>
                <a:latin typeface="+mn-lt"/>
                <a:ea typeface="黑体" pitchFamily="2" charset="-122"/>
              </a:rPr>
              <a:t>个连 </a:t>
            </a:r>
            <a:r>
              <a:rPr kumimoji="1" lang="en-US" altLang="zh-CN" sz="2400" b="1" dirty="0">
                <a:solidFill>
                  <a:srgbClr val="000099"/>
                </a:solidFill>
                <a:latin typeface="+mn-lt"/>
                <a:ea typeface="黑体" pitchFamily="2" charset="-122"/>
              </a:rPr>
              <a:t>1 </a:t>
            </a:r>
            <a:r>
              <a:rPr kumimoji="1" lang="zh-CN" altLang="en-US" sz="2400" b="1" dirty="0">
                <a:solidFill>
                  <a:srgbClr val="000099"/>
                </a:solidFill>
                <a:latin typeface="+mn-lt"/>
                <a:ea typeface="黑体" pitchFamily="2" charset="-122"/>
              </a:rPr>
              <a:t>之后</a:t>
            </a:r>
          </a:p>
          <a:p>
            <a:pPr defTabSz="762000" eaLnBrk="0" hangingPunct="0"/>
            <a:r>
              <a:rPr kumimoji="1" lang="zh-CN" altLang="en-US" sz="2400" b="1" dirty="0">
                <a:solidFill>
                  <a:srgbClr val="000099"/>
                </a:solidFill>
                <a:latin typeface="+mn-lt"/>
                <a:ea typeface="黑体" pitchFamily="2" charset="-122"/>
              </a:rPr>
              <a:t>填入 </a:t>
            </a:r>
            <a:r>
              <a:rPr kumimoji="1" lang="en-US" altLang="zh-CN" sz="2400" b="1" dirty="0">
                <a:solidFill>
                  <a:srgbClr val="000099"/>
                </a:solidFill>
                <a:latin typeface="+mn-lt"/>
                <a:ea typeface="黑体" pitchFamily="2" charset="-122"/>
              </a:rPr>
              <a:t>0 </a:t>
            </a:r>
            <a:r>
              <a:rPr kumimoji="1" lang="zh-CN" altLang="en-US" sz="2400" b="1" dirty="0">
                <a:solidFill>
                  <a:srgbClr val="000099"/>
                </a:solidFill>
                <a:latin typeface="+mn-lt"/>
                <a:ea typeface="黑体" pitchFamily="2" charset="-122"/>
              </a:rPr>
              <a:t>比特再发送出去</a:t>
            </a:r>
          </a:p>
        </p:txBody>
      </p:sp>
      <p:sp>
        <p:nvSpPr>
          <p:cNvPr id="17" name="Rectangle 10"/>
          <p:cNvSpPr>
            <a:spLocks noChangeArrowheads="1"/>
          </p:cNvSpPr>
          <p:nvPr/>
        </p:nvSpPr>
        <p:spPr bwMode="auto">
          <a:xfrm>
            <a:off x="1687096" y="4760808"/>
            <a:ext cx="2689840" cy="82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defTabSz="762000" eaLnBrk="0" hangingPunct="0"/>
            <a:r>
              <a:rPr kumimoji="1" lang="zh-CN" altLang="en-US" sz="2400" b="1" dirty="0">
                <a:solidFill>
                  <a:srgbClr val="000099"/>
                </a:solidFill>
                <a:latin typeface="+mn-lt"/>
                <a:ea typeface="黑体" pitchFamily="2" charset="-122"/>
              </a:rPr>
              <a:t>接收端把 </a:t>
            </a:r>
            <a:r>
              <a:rPr kumimoji="1" lang="en-US" altLang="zh-CN" sz="2400" b="1" dirty="0">
                <a:solidFill>
                  <a:srgbClr val="000099"/>
                </a:solidFill>
                <a:latin typeface="+mn-lt"/>
                <a:ea typeface="黑体" pitchFamily="2" charset="-122"/>
              </a:rPr>
              <a:t>5 </a:t>
            </a:r>
            <a:r>
              <a:rPr kumimoji="1" lang="zh-CN" altLang="en-US" sz="2400" b="1" dirty="0">
                <a:solidFill>
                  <a:srgbClr val="000099"/>
                </a:solidFill>
                <a:latin typeface="+mn-lt"/>
                <a:ea typeface="黑体" pitchFamily="2" charset="-122"/>
              </a:rPr>
              <a:t>个连 </a:t>
            </a:r>
            <a:r>
              <a:rPr kumimoji="1" lang="en-US" altLang="zh-CN" sz="2400" b="1" dirty="0">
                <a:solidFill>
                  <a:srgbClr val="000099"/>
                </a:solidFill>
                <a:latin typeface="+mn-lt"/>
                <a:ea typeface="黑体" pitchFamily="2" charset="-122"/>
              </a:rPr>
              <a:t>1</a:t>
            </a:r>
          </a:p>
          <a:p>
            <a:pPr algn="ctr" defTabSz="762000" eaLnBrk="0" hangingPunct="0"/>
            <a:r>
              <a:rPr kumimoji="1" lang="zh-CN" altLang="en-US" sz="2400" b="1" dirty="0">
                <a:solidFill>
                  <a:srgbClr val="000099"/>
                </a:solidFill>
                <a:latin typeface="+mn-lt"/>
                <a:ea typeface="黑体" pitchFamily="2" charset="-122"/>
              </a:rPr>
              <a:t>之后的 </a:t>
            </a:r>
            <a:r>
              <a:rPr kumimoji="1" lang="en-US" altLang="zh-CN" sz="2400" b="1" dirty="0">
                <a:solidFill>
                  <a:srgbClr val="000099"/>
                </a:solidFill>
                <a:latin typeface="+mn-lt"/>
                <a:ea typeface="黑体" pitchFamily="2" charset="-122"/>
              </a:rPr>
              <a:t>0 </a:t>
            </a:r>
            <a:r>
              <a:rPr kumimoji="1" lang="zh-CN" altLang="en-US" sz="2400" b="1" dirty="0">
                <a:solidFill>
                  <a:srgbClr val="000099"/>
                </a:solidFill>
                <a:latin typeface="+mn-lt"/>
                <a:ea typeface="黑体" pitchFamily="2" charset="-122"/>
              </a:rPr>
              <a:t>比特删除</a:t>
            </a:r>
          </a:p>
        </p:txBody>
      </p:sp>
      <p:sp>
        <p:nvSpPr>
          <p:cNvPr id="18" name="Rectangle 11"/>
          <p:cNvSpPr>
            <a:spLocks noChangeArrowheads="1"/>
          </p:cNvSpPr>
          <p:nvPr/>
        </p:nvSpPr>
        <p:spPr bwMode="auto">
          <a:xfrm>
            <a:off x="4948769" y="2145630"/>
            <a:ext cx="3743013"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400" b="1" dirty="0">
                <a:solidFill>
                  <a:srgbClr val="C00000"/>
                </a:solidFill>
                <a:latin typeface="+mn-lt"/>
                <a:ea typeface="黑体" pitchFamily="2" charset="-122"/>
              </a:rPr>
              <a:t>会被误认为是标志字段 </a:t>
            </a:r>
            <a:r>
              <a:rPr kumimoji="1" lang="en-US" altLang="zh-CN" sz="2400" b="1" dirty="0">
                <a:solidFill>
                  <a:srgbClr val="C00000"/>
                </a:solidFill>
                <a:latin typeface="+mn-lt"/>
                <a:ea typeface="黑体" pitchFamily="2" charset="-122"/>
              </a:rPr>
              <a:t>F </a:t>
            </a:r>
          </a:p>
        </p:txBody>
      </p:sp>
      <p:sp>
        <p:nvSpPr>
          <p:cNvPr id="19" name="AutoShape 12"/>
          <p:cNvSpPr>
            <a:spLocks noChangeArrowheads="1"/>
          </p:cNvSpPr>
          <p:nvPr/>
        </p:nvSpPr>
        <p:spPr bwMode="auto">
          <a:xfrm rot="16200000">
            <a:off x="6999956" y="3541257"/>
            <a:ext cx="327025" cy="168540"/>
          </a:xfrm>
          <a:prstGeom prst="rightArrow">
            <a:avLst>
              <a:gd name="adj1" fmla="val 50000"/>
              <a:gd name="adj2" fmla="val 105112"/>
            </a:avLst>
          </a:prstGeom>
          <a:solidFill>
            <a:srgbClr val="C00000"/>
          </a:solidFill>
          <a:ln w="12700">
            <a:solidFill>
              <a:srgbClr val="C00000"/>
            </a:solidFill>
            <a:miter lim="800000"/>
          </a:ln>
          <a:effectLst/>
        </p:spPr>
        <p:txBody>
          <a:bodyPr wrap="none" anchor="ctr"/>
          <a:lstStyle/>
          <a:p>
            <a:endParaRPr lang="zh-CN" altLang="en-US" b="1">
              <a:solidFill>
                <a:srgbClr val="000099"/>
              </a:solidFill>
              <a:latin typeface="+mn-lt"/>
              <a:ea typeface="黑体" pitchFamily="2" charset="-122"/>
            </a:endParaRPr>
          </a:p>
        </p:txBody>
      </p:sp>
      <p:sp>
        <p:nvSpPr>
          <p:cNvPr id="20" name="Rectangle 13"/>
          <p:cNvSpPr>
            <a:spLocks noChangeArrowheads="1"/>
          </p:cNvSpPr>
          <p:nvPr/>
        </p:nvSpPr>
        <p:spPr bwMode="auto">
          <a:xfrm>
            <a:off x="5575528" y="3761988"/>
            <a:ext cx="2689840"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400" b="1" dirty="0">
                <a:solidFill>
                  <a:srgbClr val="C00000"/>
                </a:solidFill>
                <a:latin typeface="+mn-lt"/>
                <a:ea typeface="黑体" pitchFamily="2" charset="-122"/>
              </a:rPr>
              <a:t>发送端填入 </a:t>
            </a:r>
            <a:r>
              <a:rPr kumimoji="1" lang="en-US" altLang="zh-CN" sz="2400" b="1" dirty="0">
                <a:solidFill>
                  <a:srgbClr val="C00000"/>
                </a:solidFill>
                <a:latin typeface="+mn-lt"/>
                <a:ea typeface="黑体" pitchFamily="2" charset="-122"/>
              </a:rPr>
              <a:t>0 </a:t>
            </a:r>
            <a:r>
              <a:rPr kumimoji="1" lang="zh-CN" altLang="en-US" sz="2400" b="1" dirty="0">
                <a:solidFill>
                  <a:srgbClr val="C00000"/>
                </a:solidFill>
                <a:latin typeface="+mn-lt"/>
                <a:ea typeface="黑体" pitchFamily="2" charset="-122"/>
              </a:rPr>
              <a:t>比特</a:t>
            </a:r>
          </a:p>
        </p:txBody>
      </p:sp>
      <p:sp>
        <p:nvSpPr>
          <p:cNvPr id="21" name="AutoShape 14"/>
          <p:cNvSpPr>
            <a:spLocks noChangeArrowheads="1"/>
          </p:cNvSpPr>
          <p:nvPr/>
        </p:nvSpPr>
        <p:spPr bwMode="auto">
          <a:xfrm rot="5400000" flipV="1">
            <a:off x="7069107" y="5178391"/>
            <a:ext cx="365125" cy="168540"/>
          </a:xfrm>
          <a:prstGeom prst="rightArrow">
            <a:avLst>
              <a:gd name="adj1" fmla="val 50000"/>
              <a:gd name="adj2" fmla="val 117358"/>
            </a:avLst>
          </a:prstGeom>
          <a:solidFill>
            <a:srgbClr val="C00000"/>
          </a:solidFill>
          <a:ln w="12700">
            <a:solidFill>
              <a:srgbClr val="C00000"/>
            </a:solidFill>
            <a:miter lim="800000"/>
          </a:ln>
          <a:effectLst/>
        </p:spPr>
        <p:txBody>
          <a:bodyPr wrap="none" anchor="ctr"/>
          <a:lstStyle/>
          <a:p>
            <a:endParaRPr lang="zh-CN" altLang="en-US" b="1">
              <a:solidFill>
                <a:srgbClr val="000099"/>
              </a:solidFill>
              <a:latin typeface="+mn-lt"/>
              <a:ea typeface="黑体" pitchFamily="2" charset="-122"/>
            </a:endParaRPr>
          </a:p>
        </p:txBody>
      </p:sp>
      <p:sp>
        <p:nvSpPr>
          <p:cNvPr id="22" name="Rectangle 15"/>
          <p:cNvSpPr>
            <a:spLocks noChangeArrowheads="1"/>
          </p:cNvSpPr>
          <p:nvPr/>
        </p:nvSpPr>
        <p:spPr bwMode="auto">
          <a:xfrm>
            <a:off x="4953000" y="5418172"/>
            <a:ext cx="3743013"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400" b="1" dirty="0">
                <a:solidFill>
                  <a:srgbClr val="C00000"/>
                </a:solidFill>
                <a:latin typeface="+mn-lt"/>
                <a:ea typeface="黑体" pitchFamily="2" charset="-122"/>
              </a:rPr>
              <a:t>接收端删除填入的 </a:t>
            </a:r>
            <a:r>
              <a:rPr kumimoji="1" lang="en-US" altLang="zh-CN" sz="2400" b="1" dirty="0">
                <a:solidFill>
                  <a:srgbClr val="C00000"/>
                </a:solidFill>
                <a:latin typeface="+mn-lt"/>
                <a:ea typeface="黑体" pitchFamily="2" charset="-122"/>
              </a:rPr>
              <a:t>0 </a:t>
            </a:r>
            <a:r>
              <a:rPr kumimoji="1" lang="zh-CN" altLang="en-US" sz="2400" b="1" dirty="0">
                <a:solidFill>
                  <a:srgbClr val="C00000"/>
                </a:solidFill>
                <a:latin typeface="+mn-lt"/>
                <a:ea typeface="黑体" pitchFamily="2" charset="-122"/>
              </a:rPr>
              <a:t>比特</a:t>
            </a:r>
          </a:p>
        </p:txBody>
      </p:sp>
      <p:sp>
        <p:nvSpPr>
          <p:cNvPr id="23" name="AutoShape 18"/>
          <p:cNvSpPr/>
          <p:nvPr/>
        </p:nvSpPr>
        <p:spPr bwMode="auto">
          <a:xfrm rot="-5400000">
            <a:off x="6365279" y="986826"/>
            <a:ext cx="296862" cy="1919146"/>
          </a:xfrm>
          <a:prstGeom prst="leftBrace">
            <a:avLst>
              <a:gd name="adj1" fmla="val 54590"/>
              <a:gd name="adj2" fmla="val 50000"/>
            </a:avLst>
          </a:prstGeom>
          <a:noFill/>
          <a:ln w="12700">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24" name="矩形 23"/>
          <p:cNvSpPr/>
          <p:nvPr/>
        </p:nvSpPr>
        <p:spPr>
          <a:xfrm>
            <a:off x="2432719" y="6021288"/>
            <a:ext cx="4943649" cy="461665"/>
          </a:xfrm>
          <a:prstGeom prst="rect">
            <a:avLst/>
          </a:prstGeom>
        </p:spPr>
        <p:txBody>
          <a:bodyPr wrap="square">
            <a:spAutoFit/>
          </a:bodyPr>
          <a:lstStyle/>
          <a:p>
            <a:pPr algn="ctr"/>
            <a:r>
              <a:rPr lang="zh-CN" altLang="zh-CN" sz="2400" b="1" dirty="0">
                <a:latin typeface="+mn-lt"/>
                <a:ea typeface="黑体" pitchFamily="2" charset="-122"/>
              </a:rPr>
              <a:t>零比特的填充与删除</a:t>
            </a:r>
            <a:endParaRPr lang="zh-CN" altLang="en-US" sz="2400" b="1" dirty="0">
              <a:latin typeface="+mn-lt"/>
              <a:ea typeface="黑体" pitchFamily="2" charset="-122"/>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a:t>
            </a:r>
            <a:r>
              <a:rPr lang="en-US" altLang="zh-CN" dirty="0"/>
              <a:t>3</a:t>
            </a:r>
            <a:r>
              <a:rPr lang="zh-CN" altLang="en-US" dirty="0"/>
              <a:t>）差错检测</a:t>
            </a:r>
            <a:endParaRPr lang="en-US" dirty="0"/>
          </a:p>
        </p:txBody>
      </p:sp>
      <p:sp>
        <p:nvSpPr>
          <p:cNvPr id="3" name="Content Placeholder 2"/>
          <p:cNvSpPr>
            <a:spLocks noGrp="1"/>
          </p:cNvSpPr>
          <p:nvPr>
            <p:ph idx="1"/>
          </p:nvPr>
        </p:nvSpPr>
        <p:spPr/>
        <p:txBody>
          <a:bodyPr/>
          <a:lstStyle/>
          <a:p>
            <a:r>
              <a:rPr lang="zh-CN" altLang="en-US" dirty="0"/>
              <a:t>帧检验序列</a:t>
            </a:r>
            <a:r>
              <a:rPr lang="en-US" altLang="zh-CN" dirty="0"/>
              <a:t>FCS</a:t>
            </a:r>
          </a:p>
          <a:p>
            <a:pPr lvl="1"/>
            <a:r>
              <a:rPr lang="zh-CN" altLang="en-US" dirty="0"/>
              <a:t>使用循环冗余检验</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pPr algn="ctr"/>
            <a:r>
              <a:rPr lang="en-US" altLang="zh-CN" sz="4000" dirty="0"/>
              <a:t> </a:t>
            </a:r>
            <a:r>
              <a:rPr lang="zh-CN" altLang="en-US" sz="4000" dirty="0"/>
              <a:t>不提供使用序号和确认的可靠传输 </a:t>
            </a:r>
          </a:p>
        </p:txBody>
      </p:sp>
      <p:sp>
        <p:nvSpPr>
          <p:cNvPr id="199683" name="Rectangle 3"/>
          <p:cNvSpPr>
            <a:spLocks noGrp="1" noChangeArrowheads="1"/>
          </p:cNvSpPr>
          <p:nvPr>
            <p:ph idx="1"/>
          </p:nvPr>
        </p:nvSpPr>
        <p:spPr/>
        <p:txBody>
          <a:bodyPr/>
          <a:lstStyle/>
          <a:p>
            <a:r>
              <a:rPr lang="en-US" altLang="zh-CN" dirty="0"/>
              <a:t>PPP </a:t>
            </a:r>
            <a:r>
              <a:rPr lang="zh-CN" altLang="en-US" dirty="0"/>
              <a:t>协议之所以不使用序号和确认机制是出于以下的考虑：</a:t>
            </a:r>
            <a:endParaRPr lang="zh-CN" altLang="en-US" sz="3600" dirty="0"/>
          </a:p>
          <a:p>
            <a:pPr lvl="1"/>
            <a:r>
              <a:rPr lang="zh-CN" altLang="en-US" dirty="0">
                <a:solidFill>
                  <a:srgbClr val="0000CC"/>
                </a:solidFill>
                <a:latin typeface="Arial" panose="020B0604020202090204" pitchFamily="34" charset="0"/>
                <a:ea typeface="黑体" pitchFamily="2" charset="-122"/>
              </a:rPr>
              <a:t>在数据链路层出现差错的概率不大时，使用比较简单的 </a:t>
            </a:r>
            <a:r>
              <a:rPr lang="en-US" altLang="zh-CN" dirty="0">
                <a:solidFill>
                  <a:srgbClr val="0000CC"/>
                </a:solidFill>
                <a:latin typeface="Arial" panose="020B0604020202090204" pitchFamily="34" charset="0"/>
                <a:ea typeface="黑体" pitchFamily="2" charset="-122"/>
              </a:rPr>
              <a:t>PPP </a:t>
            </a:r>
            <a:r>
              <a:rPr lang="zh-CN" altLang="en-US" dirty="0">
                <a:solidFill>
                  <a:srgbClr val="0000CC"/>
                </a:solidFill>
                <a:latin typeface="Arial" panose="020B0604020202090204" pitchFamily="34" charset="0"/>
              </a:rPr>
              <a:t>协议较为合理。</a:t>
            </a:r>
            <a:endParaRPr lang="zh-CN" altLang="en-US" dirty="0">
              <a:solidFill>
                <a:srgbClr val="0000CC"/>
              </a:solidFill>
            </a:endParaRPr>
          </a:p>
          <a:p>
            <a:pPr lvl="1"/>
            <a:r>
              <a:rPr lang="zh-CN" altLang="en-US" dirty="0">
                <a:solidFill>
                  <a:srgbClr val="0000CC"/>
                </a:solidFill>
                <a:latin typeface="Arial" panose="020B0604020202090204" pitchFamily="34" charset="0"/>
                <a:ea typeface="黑体" pitchFamily="2" charset="-122"/>
              </a:rPr>
              <a:t>在因特网环境下，</a:t>
            </a:r>
            <a:r>
              <a:rPr lang="en-US" altLang="zh-CN" dirty="0">
                <a:solidFill>
                  <a:srgbClr val="0000CC"/>
                </a:solidFill>
                <a:latin typeface="Arial" panose="020B0604020202090204" pitchFamily="34" charset="0"/>
                <a:ea typeface="黑体" pitchFamily="2" charset="-122"/>
              </a:rPr>
              <a:t>PPP </a:t>
            </a:r>
            <a:r>
              <a:rPr lang="zh-CN" altLang="en-US" dirty="0">
                <a:solidFill>
                  <a:srgbClr val="0000CC"/>
                </a:solidFill>
                <a:latin typeface="Arial" panose="020B0604020202090204" pitchFamily="34" charset="0"/>
                <a:ea typeface="黑体" pitchFamily="2" charset="-122"/>
              </a:rPr>
              <a:t>的信息字段放入的数据是 </a:t>
            </a:r>
            <a:r>
              <a:rPr lang="en-US" altLang="zh-CN" dirty="0">
                <a:solidFill>
                  <a:srgbClr val="0000CC"/>
                </a:solidFill>
                <a:latin typeface="Arial" panose="020B0604020202090204" pitchFamily="34" charset="0"/>
                <a:ea typeface="黑体" pitchFamily="2" charset="-122"/>
              </a:rPr>
              <a:t>IP  </a:t>
            </a:r>
            <a:r>
              <a:rPr lang="zh-CN" altLang="en-US" dirty="0">
                <a:solidFill>
                  <a:srgbClr val="0000CC"/>
                </a:solidFill>
                <a:latin typeface="Arial" panose="020B0604020202090204" pitchFamily="34" charset="0"/>
                <a:ea typeface="黑体" pitchFamily="2" charset="-122"/>
              </a:rPr>
              <a:t>数据报。</a:t>
            </a:r>
            <a:r>
              <a:rPr lang="zh-CN" altLang="en-US" dirty="0">
                <a:solidFill>
                  <a:srgbClr val="0000CC"/>
                </a:solidFill>
                <a:ea typeface="黑体" pitchFamily="2" charset="-122"/>
              </a:rPr>
              <a:t>数据链路层的可靠传输并不能够保证网络层的传输也是可靠的。</a:t>
            </a:r>
          </a:p>
          <a:p>
            <a:pPr lvl="1"/>
            <a:r>
              <a:rPr lang="zh-CN" altLang="en-US" dirty="0">
                <a:solidFill>
                  <a:srgbClr val="0000CC"/>
                </a:solidFill>
                <a:latin typeface="Arial" panose="020B0604020202090204" pitchFamily="34" charset="0"/>
                <a:ea typeface="黑体" pitchFamily="2" charset="-122"/>
              </a:rPr>
              <a:t>帧检验序列 </a:t>
            </a:r>
            <a:r>
              <a:rPr lang="en-US" altLang="zh-CN" dirty="0">
                <a:solidFill>
                  <a:srgbClr val="0000CC"/>
                </a:solidFill>
                <a:latin typeface="Arial" panose="020B0604020202090204" pitchFamily="34" charset="0"/>
                <a:ea typeface="黑体" pitchFamily="2" charset="-122"/>
              </a:rPr>
              <a:t>FCS </a:t>
            </a:r>
            <a:r>
              <a:rPr lang="zh-CN" altLang="en-US" dirty="0">
                <a:solidFill>
                  <a:srgbClr val="0000CC"/>
                </a:solidFill>
                <a:latin typeface="Arial" panose="020B0604020202090204" pitchFamily="34" charset="0"/>
                <a:ea typeface="黑体" pitchFamily="2" charset="-122"/>
              </a:rPr>
              <a:t>字段可保证无差错接受。</a:t>
            </a:r>
            <a:endParaRPr lang="zh-CN" altLang="en-US" dirty="0">
              <a:solidFill>
                <a:srgbClr val="0000CC"/>
              </a:solidFill>
              <a:latin typeface="Arial" panose="020B0604020202090204" pitchFamily="34" charset="0"/>
            </a:endParaRPr>
          </a:p>
          <a:p>
            <a:pPr lvl="1"/>
            <a:endParaRPr lang="en-US" altLang="zh-C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96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968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968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968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8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Grp="1" noChangeArrowheads="1"/>
          </p:cNvSpPr>
          <p:nvPr>
            <p:ph type="title"/>
          </p:nvPr>
        </p:nvSpPr>
        <p:spPr/>
        <p:txBody>
          <a:bodyPr/>
          <a:lstStyle/>
          <a:p>
            <a:r>
              <a:rPr lang="en-US" altLang="zh-CN" dirty="0"/>
              <a:t>(1).  </a:t>
            </a:r>
            <a:r>
              <a:rPr lang="zh-CN" altLang="en-US" dirty="0"/>
              <a:t>封装成帧</a:t>
            </a:r>
          </a:p>
        </p:txBody>
      </p:sp>
      <p:sp>
        <p:nvSpPr>
          <p:cNvPr id="352259" name="Rectangle 3"/>
          <p:cNvSpPr>
            <a:spLocks noGrp="1" noChangeArrowheads="1"/>
          </p:cNvSpPr>
          <p:nvPr>
            <p:ph idx="1"/>
          </p:nvPr>
        </p:nvSpPr>
        <p:spPr/>
        <p:txBody>
          <a:bodyPr/>
          <a:lstStyle/>
          <a:p>
            <a:pPr algn="just"/>
            <a:r>
              <a:rPr lang="zh-CN" altLang="en-US" sz="2800" dirty="0">
                <a:solidFill>
                  <a:srgbClr val="FF0000"/>
                </a:solidFill>
              </a:rPr>
              <a:t>封装成帧 </a:t>
            </a:r>
            <a:r>
              <a:rPr lang="en-US" altLang="zh-CN" sz="2800" dirty="0"/>
              <a:t>(framing) </a:t>
            </a:r>
            <a:r>
              <a:rPr lang="zh-CN" altLang="en-US" sz="2800" dirty="0"/>
              <a:t>就是在一段数据的前后分别添加首部和尾部，然后就构成了一个帧。确定帧的界限。</a:t>
            </a:r>
          </a:p>
          <a:p>
            <a:pPr algn="just"/>
            <a:r>
              <a:rPr lang="zh-CN" altLang="en-US" sz="2800" dirty="0"/>
              <a:t>首部和尾部的一个重要作用就是进行</a:t>
            </a:r>
            <a:r>
              <a:rPr lang="zh-CN" altLang="en-US" sz="2800" dirty="0">
                <a:solidFill>
                  <a:srgbClr val="FF0000"/>
                </a:solidFill>
              </a:rPr>
              <a:t>帧定界。</a:t>
            </a:r>
            <a:r>
              <a:rPr lang="zh-CN" altLang="en-US" dirty="0"/>
              <a:t>  </a:t>
            </a:r>
          </a:p>
        </p:txBody>
      </p:sp>
      <p:sp>
        <p:nvSpPr>
          <p:cNvPr id="23" name="页脚占位符 4"/>
          <p:cNvSpPr>
            <a:spLocks noGrp="1"/>
          </p:cNvSpPr>
          <p:nvPr>
            <p:ph type="ftr" sz="quarter" idx="11"/>
          </p:nvPr>
        </p:nvSpPr>
        <p:spPr>
          <a:xfrm>
            <a:off x="3620901" y="5448964"/>
            <a:ext cx="3136900" cy="457200"/>
          </a:xfrm>
        </p:spPr>
        <p:txBody>
          <a:bodyPr/>
          <a:lstStyle/>
          <a:p>
            <a:r>
              <a:rPr lang="zh-CN" altLang="en-US" b="1">
                <a:solidFill>
                  <a:srgbClr val="000099"/>
                </a:solidFill>
                <a:latin typeface="+mn-lt"/>
                <a:ea typeface="黑体" pitchFamily="2" charset="-122"/>
              </a:rPr>
              <a:t>课件制作人：谢希仁</a:t>
            </a:r>
          </a:p>
        </p:txBody>
      </p:sp>
      <p:sp>
        <p:nvSpPr>
          <p:cNvPr id="352260" name="Text Box 4"/>
          <p:cNvSpPr txBox="1">
            <a:spLocks noChangeArrowheads="1"/>
          </p:cNvSpPr>
          <p:nvPr/>
        </p:nvSpPr>
        <p:spPr bwMode="auto">
          <a:xfrm>
            <a:off x="8453516" y="3104401"/>
            <a:ext cx="1107996" cy="4616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solidFill>
                  <a:srgbClr val="000099"/>
                </a:solidFill>
                <a:latin typeface="+mn-lt"/>
                <a:ea typeface="黑体" pitchFamily="2" charset="-122"/>
              </a:rPr>
              <a:t>帧结束</a:t>
            </a:r>
          </a:p>
        </p:txBody>
      </p:sp>
      <p:sp>
        <p:nvSpPr>
          <p:cNvPr id="352261" name="Rectangle 5"/>
          <p:cNvSpPr>
            <a:spLocks noChangeArrowheads="1"/>
          </p:cNvSpPr>
          <p:nvPr/>
        </p:nvSpPr>
        <p:spPr bwMode="auto">
          <a:xfrm>
            <a:off x="1821999" y="4053726"/>
            <a:ext cx="1293283" cy="596900"/>
          </a:xfrm>
          <a:prstGeom prst="rect">
            <a:avLst/>
          </a:prstGeom>
          <a:solidFill>
            <a:srgbClr val="FFFF99"/>
          </a:solidFill>
          <a:ln w="9525">
            <a:solidFill>
              <a:schemeClr val="tx1"/>
            </a:solidFill>
            <a:miter lim="800000"/>
          </a:ln>
          <a:effectLst>
            <a:outerShdw dist="35921" dir="2700000" algn="ctr" rotWithShape="0">
              <a:schemeClr val="bg2"/>
            </a:outerShdw>
          </a:effectLst>
        </p:spPr>
        <p:txBody>
          <a:bodyPr wrap="none" anchor="ctr"/>
          <a:lstStyle/>
          <a:p>
            <a:pPr algn="ctr"/>
            <a:r>
              <a:rPr kumimoji="1" lang="zh-CN" altLang="en-US" sz="2400" b="1">
                <a:solidFill>
                  <a:srgbClr val="000099"/>
                </a:solidFill>
                <a:latin typeface="+mn-lt"/>
                <a:ea typeface="黑体" pitchFamily="2" charset="-122"/>
              </a:rPr>
              <a:t>帧首部</a:t>
            </a:r>
          </a:p>
        </p:txBody>
      </p:sp>
      <p:sp>
        <p:nvSpPr>
          <p:cNvPr id="352262" name="Rectangle 6"/>
          <p:cNvSpPr>
            <a:spLocks noChangeArrowheads="1"/>
          </p:cNvSpPr>
          <p:nvPr/>
        </p:nvSpPr>
        <p:spPr bwMode="auto">
          <a:xfrm>
            <a:off x="3115283" y="2980576"/>
            <a:ext cx="4634839" cy="596900"/>
          </a:xfrm>
          <a:prstGeom prst="rect">
            <a:avLst/>
          </a:prstGeom>
          <a:solidFill>
            <a:srgbClr val="CCFFFF"/>
          </a:solidFill>
          <a:ln w="9525">
            <a:solidFill>
              <a:schemeClr val="tx1"/>
            </a:solidFill>
            <a:miter lim="800000"/>
          </a:ln>
          <a:effectLst>
            <a:outerShdw dist="35921" dir="2700000" algn="ctr" rotWithShape="0">
              <a:schemeClr val="bg2"/>
            </a:outerShdw>
          </a:effectLst>
        </p:spPr>
        <p:txBody>
          <a:bodyPr wrap="none" anchor="ctr"/>
          <a:lstStyle/>
          <a:p>
            <a:pPr algn="ctr"/>
            <a:r>
              <a:rPr kumimoji="1" lang="en-US" altLang="zh-CN" sz="2400" b="1">
                <a:solidFill>
                  <a:srgbClr val="000099"/>
                </a:solidFill>
                <a:latin typeface="+mn-lt"/>
                <a:ea typeface="黑体" pitchFamily="2" charset="-122"/>
              </a:rPr>
              <a:t>IP </a:t>
            </a:r>
            <a:r>
              <a:rPr kumimoji="1" lang="zh-CN" altLang="en-US" sz="2400" b="1">
                <a:solidFill>
                  <a:srgbClr val="000099"/>
                </a:solidFill>
                <a:latin typeface="+mn-lt"/>
                <a:ea typeface="黑体" pitchFamily="2" charset="-122"/>
              </a:rPr>
              <a:t>数据报</a:t>
            </a:r>
          </a:p>
        </p:txBody>
      </p:sp>
      <p:sp>
        <p:nvSpPr>
          <p:cNvPr id="352263" name="Rectangle 7"/>
          <p:cNvSpPr>
            <a:spLocks noChangeArrowheads="1"/>
          </p:cNvSpPr>
          <p:nvPr/>
        </p:nvSpPr>
        <p:spPr bwMode="auto">
          <a:xfrm>
            <a:off x="3115283" y="4053726"/>
            <a:ext cx="4634839" cy="596900"/>
          </a:xfrm>
          <a:prstGeom prst="rect">
            <a:avLst/>
          </a:prstGeom>
          <a:solidFill>
            <a:srgbClr val="CCFFFF"/>
          </a:solidFill>
          <a:ln w="9525">
            <a:solidFill>
              <a:schemeClr val="tx1"/>
            </a:solidFill>
            <a:miter lim="800000"/>
          </a:ln>
          <a:effectLst>
            <a:outerShdw dist="35921" dir="2700000" algn="ctr" rotWithShape="0">
              <a:schemeClr val="bg2"/>
            </a:outerShdw>
          </a:effectLst>
        </p:spPr>
        <p:txBody>
          <a:bodyPr wrap="none" anchor="ctr"/>
          <a:lstStyle/>
          <a:p>
            <a:pPr algn="ctr"/>
            <a:r>
              <a:rPr kumimoji="1" lang="zh-CN" altLang="en-US" sz="2400" b="1">
                <a:solidFill>
                  <a:srgbClr val="000099"/>
                </a:solidFill>
                <a:latin typeface="+mn-lt"/>
                <a:ea typeface="黑体" pitchFamily="2" charset="-122"/>
              </a:rPr>
              <a:t>帧的数据部分</a:t>
            </a:r>
          </a:p>
        </p:txBody>
      </p:sp>
      <p:sp>
        <p:nvSpPr>
          <p:cNvPr id="352264" name="Rectangle 8"/>
          <p:cNvSpPr>
            <a:spLocks noChangeArrowheads="1"/>
          </p:cNvSpPr>
          <p:nvPr/>
        </p:nvSpPr>
        <p:spPr bwMode="auto">
          <a:xfrm>
            <a:off x="7750122" y="4053726"/>
            <a:ext cx="1293283" cy="596900"/>
          </a:xfrm>
          <a:prstGeom prst="rect">
            <a:avLst/>
          </a:prstGeom>
          <a:solidFill>
            <a:srgbClr val="FFFF99"/>
          </a:solidFill>
          <a:ln w="9525">
            <a:solidFill>
              <a:schemeClr val="tx1"/>
            </a:solidFill>
            <a:miter lim="800000"/>
          </a:ln>
          <a:effectLst>
            <a:outerShdw dist="35921" dir="2700000" algn="ctr" rotWithShape="0">
              <a:schemeClr val="bg2"/>
            </a:outerShdw>
          </a:effectLst>
        </p:spPr>
        <p:txBody>
          <a:bodyPr wrap="none" anchor="ctr"/>
          <a:lstStyle/>
          <a:p>
            <a:pPr algn="ctr"/>
            <a:r>
              <a:rPr kumimoji="1" lang="zh-CN" altLang="en-US" sz="2400" b="1">
                <a:solidFill>
                  <a:srgbClr val="000099"/>
                </a:solidFill>
                <a:latin typeface="+mn-lt"/>
                <a:ea typeface="黑体" pitchFamily="2" charset="-122"/>
              </a:rPr>
              <a:t>帧尾部</a:t>
            </a:r>
          </a:p>
        </p:txBody>
      </p:sp>
      <p:sp>
        <p:nvSpPr>
          <p:cNvPr id="352265" name="Line 9"/>
          <p:cNvSpPr>
            <a:spLocks noChangeShapeType="1"/>
          </p:cNvSpPr>
          <p:nvPr/>
        </p:nvSpPr>
        <p:spPr bwMode="auto">
          <a:xfrm>
            <a:off x="3115283" y="5007813"/>
            <a:ext cx="4634839" cy="0"/>
          </a:xfrm>
          <a:prstGeom prst="line">
            <a:avLst/>
          </a:prstGeom>
          <a:noFill/>
          <a:ln w="9525">
            <a:solidFill>
              <a:schemeClr val="tx1"/>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52266" name="Line 10"/>
          <p:cNvSpPr>
            <a:spLocks noChangeShapeType="1"/>
          </p:cNvSpPr>
          <p:nvPr/>
        </p:nvSpPr>
        <p:spPr bwMode="auto">
          <a:xfrm>
            <a:off x="1821999" y="5485651"/>
            <a:ext cx="7221406" cy="0"/>
          </a:xfrm>
          <a:prstGeom prst="line">
            <a:avLst/>
          </a:prstGeom>
          <a:noFill/>
          <a:ln w="9525">
            <a:solidFill>
              <a:schemeClr val="tx1"/>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52267" name="Line 11"/>
          <p:cNvSpPr>
            <a:spLocks noChangeShapeType="1"/>
          </p:cNvSpPr>
          <p:nvPr/>
        </p:nvSpPr>
        <p:spPr bwMode="auto">
          <a:xfrm>
            <a:off x="1821999" y="4725144"/>
            <a:ext cx="0" cy="1073150"/>
          </a:xfrm>
          <a:prstGeom prst="line">
            <a:avLst/>
          </a:prstGeom>
          <a:noFill/>
          <a:ln w="57150">
            <a:solidFill>
              <a:srgbClr val="C00000"/>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52268" name="Line 12"/>
          <p:cNvSpPr>
            <a:spLocks noChangeShapeType="1"/>
          </p:cNvSpPr>
          <p:nvPr/>
        </p:nvSpPr>
        <p:spPr bwMode="auto">
          <a:xfrm>
            <a:off x="9043405" y="4769688"/>
            <a:ext cx="0" cy="107315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52269" name="Line 13"/>
          <p:cNvSpPr>
            <a:spLocks noChangeShapeType="1"/>
          </p:cNvSpPr>
          <p:nvPr/>
        </p:nvSpPr>
        <p:spPr bwMode="auto">
          <a:xfrm>
            <a:off x="3115282" y="4769688"/>
            <a:ext cx="0" cy="477838"/>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52270" name="Line 14"/>
          <p:cNvSpPr>
            <a:spLocks noChangeShapeType="1"/>
          </p:cNvSpPr>
          <p:nvPr/>
        </p:nvSpPr>
        <p:spPr bwMode="auto">
          <a:xfrm>
            <a:off x="7750121" y="4769688"/>
            <a:ext cx="0" cy="477838"/>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52271" name="Text Box 15"/>
          <p:cNvSpPr txBox="1">
            <a:spLocks noChangeArrowheads="1"/>
          </p:cNvSpPr>
          <p:nvPr/>
        </p:nvSpPr>
        <p:spPr bwMode="auto">
          <a:xfrm>
            <a:off x="4840234" y="4761751"/>
            <a:ext cx="1104790" cy="4616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a:solidFill>
                  <a:srgbClr val="000099"/>
                </a:solidFill>
                <a:latin typeface="+mn-lt"/>
                <a:ea typeface="黑体" pitchFamily="2" charset="-122"/>
                <a:sym typeface="Symbol" panose="05050102010706020507" pitchFamily="18" charset="2"/>
              </a:rPr>
              <a:t> </a:t>
            </a:r>
            <a:r>
              <a:rPr kumimoji="1" lang="en-US" altLang="zh-CN" sz="2400" b="1">
                <a:solidFill>
                  <a:srgbClr val="000099"/>
                </a:solidFill>
                <a:latin typeface="+mn-lt"/>
                <a:ea typeface="黑体" pitchFamily="2" charset="-122"/>
              </a:rPr>
              <a:t>MTU</a:t>
            </a:r>
          </a:p>
        </p:txBody>
      </p:sp>
      <p:sp>
        <p:nvSpPr>
          <p:cNvPr id="352272" name="Text Box 16"/>
          <p:cNvSpPr txBox="1">
            <a:spLocks noChangeArrowheads="1"/>
          </p:cNvSpPr>
          <p:nvPr/>
        </p:nvSpPr>
        <p:spPr bwMode="auto">
          <a:xfrm>
            <a:off x="4152317" y="5264988"/>
            <a:ext cx="2646878" cy="4616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solidFill>
                  <a:srgbClr val="000099"/>
                </a:solidFill>
                <a:latin typeface="+mn-lt"/>
                <a:ea typeface="黑体" pitchFamily="2" charset="-122"/>
              </a:rPr>
              <a:t>数据链路层的帧长</a:t>
            </a:r>
          </a:p>
        </p:txBody>
      </p:sp>
      <p:sp>
        <p:nvSpPr>
          <p:cNvPr id="352273" name="AutoShape 17"/>
          <p:cNvSpPr>
            <a:spLocks noChangeArrowheads="1"/>
          </p:cNvSpPr>
          <p:nvPr/>
        </p:nvSpPr>
        <p:spPr bwMode="auto">
          <a:xfrm>
            <a:off x="5055208" y="3577476"/>
            <a:ext cx="754989" cy="595312"/>
          </a:xfrm>
          <a:prstGeom prst="downArrow">
            <a:avLst>
              <a:gd name="adj1" fmla="val 50000"/>
              <a:gd name="adj2" fmla="val 25000"/>
            </a:avLst>
          </a:prstGeom>
          <a:solidFill>
            <a:srgbClr val="66FF33"/>
          </a:solidFill>
          <a:ln w="9525">
            <a:solidFill>
              <a:schemeClr val="tx1"/>
            </a:solidFill>
            <a:miter lim="800000"/>
          </a:ln>
          <a:effectLst>
            <a:outerShdw dist="35921" dir="2700000" algn="ctr" rotWithShape="0">
              <a:schemeClr val="bg2"/>
            </a:outerShdw>
          </a:effectLst>
        </p:spPr>
        <p:txBody>
          <a:bodyPr vert="eaVert" wrap="none" anchor="ctr"/>
          <a:lstStyle/>
          <a:p>
            <a:endParaRPr lang="zh-CN" altLang="en-US" b="1">
              <a:solidFill>
                <a:srgbClr val="000099"/>
              </a:solidFill>
              <a:latin typeface="+mn-lt"/>
              <a:ea typeface="黑体" pitchFamily="2" charset="-122"/>
            </a:endParaRPr>
          </a:p>
        </p:txBody>
      </p:sp>
      <p:sp>
        <p:nvSpPr>
          <p:cNvPr id="352274" name="Text Box 18"/>
          <p:cNvSpPr txBox="1">
            <a:spLocks noChangeArrowheads="1"/>
          </p:cNvSpPr>
          <p:nvPr/>
        </p:nvSpPr>
        <p:spPr bwMode="auto">
          <a:xfrm>
            <a:off x="537786" y="5733256"/>
            <a:ext cx="2592288" cy="4616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kumimoji="1" lang="zh-CN" altLang="en-US" sz="2400" b="1" dirty="0">
                <a:solidFill>
                  <a:srgbClr val="000099"/>
                </a:solidFill>
                <a:latin typeface="+mn-lt"/>
                <a:ea typeface="黑体" pitchFamily="2" charset="-122"/>
              </a:rPr>
              <a:t>从这里开始发送</a:t>
            </a:r>
          </a:p>
        </p:txBody>
      </p:sp>
      <p:sp>
        <p:nvSpPr>
          <p:cNvPr id="352275" name="Line 19"/>
          <p:cNvSpPr>
            <a:spLocks noChangeShapeType="1"/>
          </p:cNvSpPr>
          <p:nvPr/>
        </p:nvSpPr>
        <p:spPr bwMode="auto">
          <a:xfrm flipV="1">
            <a:off x="1830598" y="3596527"/>
            <a:ext cx="0" cy="396875"/>
          </a:xfrm>
          <a:prstGeom prst="line">
            <a:avLst/>
          </a:prstGeom>
          <a:noFill/>
          <a:ln w="38100">
            <a:solidFill>
              <a:srgbClr val="C00000"/>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52276" name="Line 20"/>
          <p:cNvSpPr>
            <a:spLocks noChangeShapeType="1"/>
          </p:cNvSpPr>
          <p:nvPr/>
        </p:nvSpPr>
        <p:spPr bwMode="auto">
          <a:xfrm flipV="1">
            <a:off x="9036526" y="3596527"/>
            <a:ext cx="0" cy="396875"/>
          </a:xfrm>
          <a:prstGeom prst="line">
            <a:avLst/>
          </a:prstGeom>
          <a:noFill/>
          <a:ln w="38100">
            <a:solidFill>
              <a:srgbClr val="C00000"/>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52277" name="Text Box 21"/>
          <p:cNvSpPr txBox="1">
            <a:spLocks noChangeArrowheads="1"/>
          </p:cNvSpPr>
          <p:nvPr/>
        </p:nvSpPr>
        <p:spPr bwMode="auto">
          <a:xfrm>
            <a:off x="1304343" y="3104401"/>
            <a:ext cx="1107996" cy="4616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solidFill>
                  <a:srgbClr val="000099"/>
                </a:solidFill>
                <a:latin typeface="+mn-lt"/>
                <a:ea typeface="黑体" pitchFamily="2" charset="-122"/>
              </a:rPr>
              <a:t>帧开始</a:t>
            </a:r>
          </a:p>
        </p:txBody>
      </p:sp>
      <p:sp>
        <p:nvSpPr>
          <p:cNvPr id="24" name="Line 11"/>
          <p:cNvSpPr>
            <a:spLocks noChangeShapeType="1"/>
          </p:cNvSpPr>
          <p:nvPr/>
        </p:nvSpPr>
        <p:spPr bwMode="auto">
          <a:xfrm rot="16200000">
            <a:off x="1316596" y="3897052"/>
            <a:ext cx="0" cy="936103"/>
          </a:xfrm>
          <a:prstGeom prst="line">
            <a:avLst/>
          </a:prstGeom>
          <a:noFill/>
          <a:ln w="57150">
            <a:solidFill>
              <a:srgbClr val="000099"/>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25" name="Text Box 18"/>
          <p:cNvSpPr txBox="1">
            <a:spLocks noChangeArrowheads="1"/>
          </p:cNvSpPr>
          <p:nvPr/>
        </p:nvSpPr>
        <p:spPr bwMode="auto">
          <a:xfrm>
            <a:off x="560512" y="3831431"/>
            <a:ext cx="971628" cy="461665"/>
          </a:xfrm>
          <a:prstGeom prst="rect">
            <a:avLst/>
          </a:prstGeom>
          <a:noFill/>
          <a:ln>
            <a:noFill/>
          </a:ln>
          <a:effectLst/>
        </p:spPr>
        <p:txBody>
          <a:bodyPr wrap="square">
            <a:spAutoFit/>
          </a:bodyPr>
          <a:lstStyle/>
          <a:p>
            <a:pPr algn="ctr"/>
            <a:r>
              <a:rPr kumimoji="1" lang="zh-CN" altLang="en-US" sz="2400" b="1" dirty="0">
                <a:solidFill>
                  <a:srgbClr val="000099"/>
                </a:solidFill>
                <a:latin typeface="+mn-lt"/>
                <a:ea typeface="黑体" pitchFamily="2" charset="-122"/>
              </a:rPr>
              <a:t>发送</a:t>
            </a:r>
          </a:p>
        </p:txBody>
      </p:sp>
      <p:sp>
        <p:nvSpPr>
          <p:cNvPr id="2" name="矩形 1"/>
          <p:cNvSpPr/>
          <p:nvPr/>
        </p:nvSpPr>
        <p:spPr>
          <a:xfrm>
            <a:off x="2468640" y="6135687"/>
            <a:ext cx="5724719" cy="461665"/>
          </a:xfrm>
          <a:prstGeom prst="rect">
            <a:avLst/>
          </a:prstGeom>
        </p:spPr>
        <p:txBody>
          <a:bodyPr wrap="square">
            <a:spAutoFit/>
          </a:bodyPr>
          <a:lstStyle/>
          <a:p>
            <a:pPr algn="ctr"/>
            <a:r>
              <a:rPr lang="zh-CN" altLang="zh-CN" sz="2400" b="1" dirty="0">
                <a:latin typeface="+mn-lt"/>
                <a:ea typeface="黑体" pitchFamily="2" charset="-122"/>
              </a:rPr>
              <a:t>用帧首部和帧尾部封装成帧</a:t>
            </a:r>
            <a:endParaRPr lang="zh-CN" altLang="en-US" sz="2400" b="1" dirty="0">
              <a:latin typeface="+mn-lt"/>
              <a:ea typeface="黑体"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p:cNvSpPr>
            <a:spLocks noGrp="1" noChangeArrowheads="1"/>
          </p:cNvSpPr>
          <p:nvPr>
            <p:ph type="title"/>
          </p:nvPr>
        </p:nvSpPr>
        <p:spPr/>
        <p:txBody>
          <a:bodyPr/>
          <a:lstStyle/>
          <a:p>
            <a:pPr algn="ctr"/>
            <a:r>
              <a:rPr lang="zh-CN" altLang="en-US" sz="4000" dirty="0"/>
              <a:t>用</a:t>
            </a:r>
            <a:r>
              <a:rPr lang="zh-CN" altLang="en-US" sz="4000" dirty="0">
                <a:solidFill>
                  <a:srgbClr val="FF0000"/>
                </a:solidFill>
              </a:rPr>
              <a:t>控制字符</a:t>
            </a:r>
            <a:r>
              <a:rPr lang="zh-CN" altLang="en-US" sz="4000" dirty="0"/>
              <a:t>进行帧定界的方法举例 </a:t>
            </a:r>
          </a:p>
        </p:txBody>
      </p:sp>
      <p:sp>
        <p:nvSpPr>
          <p:cNvPr id="4" name="内容占位符 3"/>
          <p:cNvSpPr>
            <a:spLocks noGrp="1"/>
          </p:cNvSpPr>
          <p:nvPr>
            <p:ph idx="1"/>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lgn="just"/>
            <a:r>
              <a:rPr lang="zh-CN" altLang="zh-CN" sz="2800" dirty="0"/>
              <a:t>当数据是由可打印的</a:t>
            </a:r>
            <a:r>
              <a:rPr lang="en-US" altLang="zh-CN" sz="2800" dirty="0"/>
              <a:t> ASCII </a:t>
            </a:r>
            <a:r>
              <a:rPr lang="zh-CN" altLang="zh-CN" sz="2800" dirty="0"/>
              <a:t>码组成的文本文件时，帧定界可以使用特殊的</a:t>
            </a:r>
            <a:r>
              <a:rPr lang="zh-CN" altLang="zh-CN" sz="2800" dirty="0">
                <a:solidFill>
                  <a:srgbClr val="FF0000"/>
                </a:solidFill>
              </a:rPr>
              <a:t>帧定界符。</a:t>
            </a:r>
            <a:endParaRPr lang="en-US" altLang="zh-CN" sz="2800" dirty="0">
              <a:solidFill>
                <a:srgbClr val="FF0000"/>
              </a:solidFill>
            </a:endParaRPr>
          </a:p>
          <a:p>
            <a:pPr algn="just"/>
            <a:r>
              <a:rPr lang="zh-CN" altLang="zh-CN" sz="2800" dirty="0"/>
              <a:t>控制字符</a:t>
            </a:r>
            <a:r>
              <a:rPr lang="en-US" altLang="zh-CN" sz="2800" dirty="0"/>
              <a:t> SOH (Start Of Header) </a:t>
            </a:r>
            <a:r>
              <a:rPr lang="zh-CN" altLang="zh-CN" sz="2800" dirty="0"/>
              <a:t>放在一帧的最前面，表示帧的首部开始。另一个控制字符</a:t>
            </a:r>
            <a:r>
              <a:rPr lang="en-US" altLang="zh-CN" sz="2800" dirty="0"/>
              <a:t> EOT (End Of Transmission) </a:t>
            </a:r>
            <a:r>
              <a:rPr lang="zh-CN" altLang="zh-CN" sz="2800" dirty="0"/>
              <a:t>表示帧的结束。</a:t>
            </a:r>
            <a:endParaRPr lang="zh-CN" altLang="en-US" sz="2800" dirty="0"/>
          </a:p>
          <a:p>
            <a:pPr algn="just"/>
            <a:endParaRPr lang="zh-CN" altLang="en-US" sz="2800" dirty="0"/>
          </a:p>
        </p:txBody>
      </p:sp>
      <p:sp>
        <p:nvSpPr>
          <p:cNvPr id="353284" name="Rectangle 4"/>
          <p:cNvSpPr>
            <a:spLocks noChangeArrowheads="1"/>
          </p:cNvSpPr>
          <p:nvPr/>
        </p:nvSpPr>
        <p:spPr bwMode="auto">
          <a:xfrm>
            <a:off x="1035315" y="4590232"/>
            <a:ext cx="536575" cy="549275"/>
          </a:xfrm>
          <a:prstGeom prst="rect">
            <a:avLst/>
          </a:prstGeom>
          <a:solidFill>
            <a:srgbClr val="FFCCFF"/>
          </a:solidFill>
          <a:ln w="9525">
            <a:solidFill>
              <a:schemeClr val="tx1"/>
            </a:solidFill>
            <a:miter lim="800000"/>
          </a:ln>
          <a:effectLst>
            <a:outerShdw dist="35921" dir="2700000" algn="ctr" rotWithShape="0">
              <a:schemeClr val="bg2"/>
            </a:outerShdw>
          </a:effectLst>
        </p:spPr>
        <p:txBody>
          <a:bodyPr wrap="none" anchor="ctr"/>
          <a:lstStyle/>
          <a:p>
            <a:pPr algn="ctr"/>
            <a:r>
              <a:rPr kumimoji="1" lang="en-US" altLang="zh-CN" sz="1600" b="1" dirty="0">
                <a:solidFill>
                  <a:srgbClr val="000099"/>
                </a:solidFill>
                <a:latin typeface="+mn-lt"/>
                <a:ea typeface="黑体" pitchFamily="2" charset="-122"/>
              </a:rPr>
              <a:t>SOH</a:t>
            </a:r>
          </a:p>
        </p:txBody>
      </p:sp>
      <p:sp>
        <p:nvSpPr>
          <p:cNvPr id="353285" name="Rectangle 5"/>
          <p:cNvSpPr>
            <a:spLocks noChangeArrowheads="1"/>
          </p:cNvSpPr>
          <p:nvPr/>
        </p:nvSpPr>
        <p:spPr bwMode="auto">
          <a:xfrm>
            <a:off x="1571890" y="4590232"/>
            <a:ext cx="7071783" cy="549275"/>
          </a:xfrm>
          <a:prstGeom prst="rect">
            <a:avLst/>
          </a:prstGeom>
          <a:solidFill>
            <a:schemeClr val="bg1"/>
          </a:solidFill>
          <a:ln w="9525">
            <a:solidFill>
              <a:schemeClr val="tx1"/>
            </a:solidFill>
            <a:miter lim="800000"/>
          </a:ln>
          <a:effectLst>
            <a:outerShdw dist="35921" dir="2700000" algn="ctr" rotWithShape="0">
              <a:schemeClr val="bg2"/>
            </a:outerShdw>
          </a:effectLst>
        </p:spPr>
        <p:txBody>
          <a:bodyPr wrap="none" anchor="ctr"/>
          <a:lstStyle/>
          <a:p>
            <a:pPr algn="ctr"/>
            <a:r>
              <a:rPr kumimoji="1" lang="zh-CN" altLang="en-US" sz="2400" b="1">
                <a:solidFill>
                  <a:srgbClr val="000099"/>
                </a:solidFill>
                <a:latin typeface="+mn-lt"/>
                <a:ea typeface="黑体" pitchFamily="2" charset="-122"/>
              </a:rPr>
              <a:t>装在帧中的数据部分</a:t>
            </a:r>
          </a:p>
        </p:txBody>
      </p:sp>
      <p:sp>
        <p:nvSpPr>
          <p:cNvPr id="353286" name="Line 6"/>
          <p:cNvSpPr>
            <a:spLocks noChangeShapeType="1"/>
          </p:cNvSpPr>
          <p:nvPr/>
        </p:nvSpPr>
        <p:spPr bwMode="auto">
          <a:xfrm>
            <a:off x="1035314" y="5506219"/>
            <a:ext cx="8146654" cy="0"/>
          </a:xfrm>
          <a:prstGeom prst="line">
            <a:avLst/>
          </a:prstGeom>
          <a:noFill/>
          <a:ln w="9525">
            <a:solidFill>
              <a:schemeClr val="tx1"/>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53287" name="Text Box 7"/>
          <p:cNvSpPr txBox="1">
            <a:spLocks noChangeArrowheads="1"/>
          </p:cNvSpPr>
          <p:nvPr/>
        </p:nvSpPr>
        <p:spPr bwMode="auto">
          <a:xfrm>
            <a:off x="4884208" y="5271269"/>
            <a:ext cx="492443" cy="4616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solidFill>
                  <a:srgbClr val="000099"/>
                </a:solidFill>
                <a:latin typeface="+mn-lt"/>
                <a:ea typeface="黑体" pitchFamily="2" charset="-122"/>
              </a:rPr>
              <a:t>帧</a:t>
            </a:r>
          </a:p>
        </p:txBody>
      </p:sp>
      <p:sp>
        <p:nvSpPr>
          <p:cNvPr id="353288" name="Line 8"/>
          <p:cNvSpPr>
            <a:spLocks noChangeShapeType="1"/>
          </p:cNvSpPr>
          <p:nvPr/>
        </p:nvSpPr>
        <p:spPr bwMode="auto">
          <a:xfrm>
            <a:off x="1303602" y="4225107"/>
            <a:ext cx="0" cy="365125"/>
          </a:xfrm>
          <a:prstGeom prst="line">
            <a:avLst/>
          </a:prstGeom>
          <a:noFill/>
          <a:ln w="9525">
            <a:solidFill>
              <a:schemeClr val="tx1"/>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53289" name="Text Box 9"/>
          <p:cNvSpPr txBox="1">
            <a:spLocks noChangeArrowheads="1"/>
          </p:cNvSpPr>
          <p:nvPr/>
        </p:nvSpPr>
        <p:spPr bwMode="auto">
          <a:xfrm>
            <a:off x="763587" y="3753619"/>
            <a:ext cx="1415772"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solidFill>
                  <a:srgbClr val="000099"/>
                </a:solidFill>
                <a:latin typeface="+mn-lt"/>
                <a:ea typeface="黑体" pitchFamily="2" charset="-122"/>
              </a:rPr>
              <a:t>帧开始符</a:t>
            </a:r>
          </a:p>
        </p:txBody>
      </p:sp>
      <p:sp>
        <p:nvSpPr>
          <p:cNvPr id="353290" name="Text Box 10"/>
          <p:cNvSpPr txBox="1">
            <a:spLocks noChangeArrowheads="1"/>
          </p:cNvSpPr>
          <p:nvPr/>
        </p:nvSpPr>
        <p:spPr bwMode="auto">
          <a:xfrm>
            <a:off x="8306594" y="3753619"/>
            <a:ext cx="1415772"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solidFill>
                  <a:srgbClr val="000099"/>
                </a:solidFill>
                <a:latin typeface="+mn-lt"/>
                <a:ea typeface="黑体" pitchFamily="2" charset="-122"/>
              </a:rPr>
              <a:t>帧结束符</a:t>
            </a:r>
          </a:p>
        </p:txBody>
      </p:sp>
      <p:sp>
        <p:nvSpPr>
          <p:cNvPr id="353291" name="Line 11"/>
          <p:cNvSpPr>
            <a:spLocks noChangeShapeType="1"/>
          </p:cNvSpPr>
          <p:nvPr/>
        </p:nvSpPr>
        <p:spPr bwMode="auto">
          <a:xfrm>
            <a:off x="8913681" y="4225107"/>
            <a:ext cx="0" cy="365125"/>
          </a:xfrm>
          <a:prstGeom prst="line">
            <a:avLst/>
          </a:prstGeom>
          <a:noFill/>
          <a:ln w="9525">
            <a:solidFill>
              <a:schemeClr val="tx1"/>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53292" name="Line 12"/>
          <p:cNvSpPr>
            <a:spLocks noChangeShapeType="1"/>
          </p:cNvSpPr>
          <p:nvPr/>
        </p:nvSpPr>
        <p:spPr bwMode="auto">
          <a:xfrm flipV="1">
            <a:off x="1035315" y="5139507"/>
            <a:ext cx="0" cy="549275"/>
          </a:xfrm>
          <a:prstGeom prst="line">
            <a:avLst/>
          </a:prstGeom>
          <a:noFill/>
          <a:ln w="38100">
            <a:solidFill>
              <a:srgbClr val="C0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53293" name="Text Box 13"/>
          <p:cNvSpPr txBox="1">
            <a:spLocks noChangeArrowheads="1"/>
          </p:cNvSpPr>
          <p:nvPr/>
        </p:nvSpPr>
        <p:spPr bwMode="auto">
          <a:xfrm>
            <a:off x="271727" y="5631631"/>
            <a:ext cx="1415772"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solidFill>
                  <a:srgbClr val="000099"/>
                </a:solidFill>
                <a:latin typeface="+mn-lt"/>
                <a:ea typeface="黑体" pitchFamily="2" charset="-122"/>
              </a:rPr>
              <a:t>发送在前</a:t>
            </a:r>
          </a:p>
        </p:txBody>
      </p:sp>
      <p:sp>
        <p:nvSpPr>
          <p:cNvPr id="353294" name="Rectangle 14"/>
          <p:cNvSpPr>
            <a:spLocks noChangeArrowheads="1"/>
          </p:cNvSpPr>
          <p:nvPr/>
        </p:nvSpPr>
        <p:spPr bwMode="auto">
          <a:xfrm>
            <a:off x="8619596" y="4590232"/>
            <a:ext cx="538295" cy="549275"/>
          </a:xfrm>
          <a:prstGeom prst="rect">
            <a:avLst/>
          </a:prstGeom>
          <a:solidFill>
            <a:srgbClr val="FFCCFF"/>
          </a:solidFill>
          <a:ln w="9525">
            <a:solidFill>
              <a:schemeClr val="tx1"/>
            </a:solidFill>
            <a:miter lim="800000"/>
          </a:ln>
          <a:effectLst>
            <a:outerShdw dist="35921" dir="2700000" algn="ctr" rotWithShape="0">
              <a:schemeClr val="bg2"/>
            </a:outerShdw>
          </a:effectLst>
        </p:spPr>
        <p:txBody>
          <a:bodyPr wrap="none" anchor="ctr"/>
          <a:lstStyle/>
          <a:p>
            <a:pPr algn="ctr"/>
            <a:r>
              <a:rPr kumimoji="1" lang="en-US" altLang="zh-CN" sz="1600" b="1">
                <a:solidFill>
                  <a:srgbClr val="000099"/>
                </a:solidFill>
                <a:latin typeface="+mn-lt"/>
                <a:ea typeface="黑体" pitchFamily="2" charset="-122"/>
              </a:rPr>
              <a:t>EOT</a:t>
            </a:r>
          </a:p>
        </p:txBody>
      </p:sp>
      <p:sp>
        <p:nvSpPr>
          <p:cNvPr id="5" name="矩形 4"/>
          <p:cNvSpPr/>
          <p:nvPr/>
        </p:nvSpPr>
        <p:spPr>
          <a:xfrm>
            <a:off x="2111690" y="5955938"/>
            <a:ext cx="5865645" cy="461665"/>
          </a:xfrm>
          <a:prstGeom prst="rect">
            <a:avLst/>
          </a:prstGeom>
        </p:spPr>
        <p:txBody>
          <a:bodyPr wrap="square">
            <a:spAutoFit/>
          </a:bodyPr>
          <a:lstStyle/>
          <a:p>
            <a:pPr algn="ctr"/>
            <a:r>
              <a:rPr lang="zh-CN" altLang="zh-CN" sz="2400" b="1" dirty="0">
                <a:latin typeface="+mn-lt"/>
                <a:ea typeface="黑体" pitchFamily="2" charset="-122"/>
              </a:rPr>
              <a:t>用控制字符进行帧定界的方法举例</a:t>
            </a:r>
            <a:endParaRPr lang="zh-CN" altLang="en-US" sz="2400" b="1" dirty="0">
              <a:latin typeface="+mn-lt"/>
              <a:ea typeface="黑体"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zh-CN" altLang="en-US" dirty="0"/>
              <a:t>思考</a:t>
            </a:r>
            <a:endParaRPr lang="en-US" dirty="0"/>
          </a:p>
        </p:txBody>
      </p:sp>
      <p:sp>
        <p:nvSpPr>
          <p:cNvPr id="3" name="TextBox 2"/>
          <p:cNvSpPr txBox="1"/>
          <p:nvPr/>
        </p:nvSpPr>
        <p:spPr>
          <a:xfrm>
            <a:off x="920552" y="3284984"/>
            <a:ext cx="8504251" cy="707886"/>
          </a:xfrm>
          <a:prstGeom prst="rect">
            <a:avLst/>
          </a:prstGeom>
          <a:noFill/>
        </p:spPr>
        <p:txBody>
          <a:bodyPr wrap="none" rtlCol="0">
            <a:spAutoFit/>
          </a:bodyPr>
          <a:lstStyle/>
          <a:p>
            <a:r>
              <a:rPr lang="zh-CN" altLang="en-US" sz="4000" b="1" dirty="0">
                <a:latin typeface="+mn-lt"/>
                <a:ea typeface="黑体" pitchFamily="2" charset="-122"/>
              </a:rPr>
              <a:t>数据中包含</a:t>
            </a:r>
            <a:r>
              <a:rPr lang="en-US" altLang="zh-CN" sz="4000" b="1" dirty="0">
                <a:latin typeface="+mn-lt"/>
                <a:ea typeface="黑体" pitchFamily="2" charset="-122"/>
              </a:rPr>
              <a:t>SOH</a:t>
            </a:r>
            <a:r>
              <a:rPr lang="zh-CN" altLang="en-US" sz="4000" b="1" dirty="0">
                <a:latin typeface="+mn-lt"/>
                <a:ea typeface="黑体" pitchFamily="2" charset="-122"/>
              </a:rPr>
              <a:t>或者</a:t>
            </a:r>
            <a:r>
              <a:rPr lang="en-US" altLang="zh-CN" sz="4000" b="1" dirty="0">
                <a:latin typeface="+mn-lt"/>
                <a:ea typeface="黑体" pitchFamily="2" charset="-122"/>
              </a:rPr>
              <a:t>EOT</a:t>
            </a:r>
            <a:r>
              <a:rPr lang="zh-CN" altLang="en-US" sz="4000" b="1" dirty="0">
                <a:latin typeface="+mn-lt"/>
                <a:ea typeface="黑体" pitchFamily="2" charset="-122"/>
              </a:rPr>
              <a:t>，怎么办？</a:t>
            </a:r>
            <a:endParaRPr lang="en-US" sz="4000" b="1" dirty="0">
              <a:latin typeface="+mn-lt"/>
              <a:ea typeface="黑体"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2"/>
          <p:cNvSpPr>
            <a:spLocks noGrp="1" noChangeArrowheads="1"/>
          </p:cNvSpPr>
          <p:nvPr>
            <p:ph type="title"/>
          </p:nvPr>
        </p:nvSpPr>
        <p:spPr/>
        <p:txBody>
          <a:bodyPr/>
          <a:lstStyle/>
          <a:p>
            <a:r>
              <a:rPr lang="en-US" altLang="zh-CN" dirty="0"/>
              <a:t>(2).  </a:t>
            </a:r>
            <a:r>
              <a:rPr lang="zh-CN" altLang="en-US" dirty="0"/>
              <a:t>透明传输</a:t>
            </a:r>
          </a:p>
        </p:txBody>
      </p:sp>
      <p:sp>
        <p:nvSpPr>
          <p:cNvPr id="2" name="内容占位符 1"/>
          <p:cNvSpPr>
            <a:spLocks noGrp="1"/>
          </p:cNvSpPr>
          <p:nvPr>
            <p:ph idx="1"/>
          </p:nvPr>
        </p:nvSpPr>
        <p:spPr/>
        <p:txBody>
          <a:bodyPr/>
          <a:lstStyle/>
          <a:p>
            <a:r>
              <a:rPr lang="zh-CN" altLang="zh-CN" sz="2800" dirty="0"/>
              <a:t>如果数据中的某个字节的二进制代码恰好和</a:t>
            </a:r>
            <a:r>
              <a:rPr lang="en-US" altLang="zh-CN" sz="2800" dirty="0"/>
              <a:t> SOH </a:t>
            </a:r>
            <a:r>
              <a:rPr lang="zh-CN" altLang="zh-CN" sz="2800" dirty="0"/>
              <a:t>或</a:t>
            </a:r>
            <a:r>
              <a:rPr lang="en-US" altLang="zh-CN" sz="2800" dirty="0"/>
              <a:t> EOT </a:t>
            </a:r>
            <a:r>
              <a:rPr lang="zh-CN" altLang="zh-CN" sz="2800" dirty="0"/>
              <a:t>一样，数据链路层就会错误地“找到帧的边界”</a:t>
            </a:r>
            <a:r>
              <a:rPr lang="zh-CN" altLang="en-US" sz="2800" dirty="0"/>
              <a:t>。</a:t>
            </a:r>
          </a:p>
        </p:txBody>
      </p:sp>
      <p:sp>
        <p:nvSpPr>
          <p:cNvPr id="356374" name="Line 22"/>
          <p:cNvSpPr>
            <a:spLocks noChangeShapeType="1"/>
          </p:cNvSpPr>
          <p:nvPr/>
        </p:nvSpPr>
        <p:spPr bwMode="auto">
          <a:xfrm rot="16200000" flipV="1">
            <a:off x="967648" y="3591014"/>
            <a:ext cx="14288" cy="1153981"/>
          </a:xfrm>
          <a:prstGeom prst="line">
            <a:avLst/>
          </a:prstGeom>
          <a:noFill/>
          <a:ln w="38100">
            <a:solidFill>
              <a:srgbClr val="C0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56356" name="Rectangle 4"/>
          <p:cNvSpPr>
            <a:spLocks noChangeArrowheads="1"/>
          </p:cNvSpPr>
          <p:nvPr/>
        </p:nvSpPr>
        <p:spPr bwMode="auto">
          <a:xfrm>
            <a:off x="1237059" y="3840185"/>
            <a:ext cx="626004" cy="611188"/>
          </a:xfrm>
          <a:prstGeom prst="rect">
            <a:avLst/>
          </a:prstGeom>
          <a:solidFill>
            <a:srgbClr val="FFCCFF"/>
          </a:solidFill>
          <a:ln w="9525">
            <a:solidFill>
              <a:schemeClr val="tx1"/>
            </a:solidFill>
            <a:miter lim="800000"/>
          </a:ln>
          <a:effectLst>
            <a:outerShdw dist="35921" dir="2700000" algn="ctr" rotWithShape="0">
              <a:schemeClr val="bg2"/>
            </a:outerShdw>
          </a:effectLst>
        </p:spPr>
        <p:txBody>
          <a:bodyPr wrap="none" anchor="ctr"/>
          <a:lstStyle/>
          <a:p>
            <a:pPr algn="ctr"/>
            <a:r>
              <a:rPr kumimoji="1" lang="en-US" altLang="zh-CN" b="1">
                <a:solidFill>
                  <a:srgbClr val="000099"/>
                </a:solidFill>
                <a:latin typeface="+mn-lt"/>
                <a:ea typeface="黑体" pitchFamily="2" charset="-122"/>
              </a:rPr>
              <a:t>SOH</a:t>
            </a:r>
          </a:p>
        </p:txBody>
      </p:sp>
      <p:sp>
        <p:nvSpPr>
          <p:cNvPr id="356357" name="Rectangle 5"/>
          <p:cNvSpPr>
            <a:spLocks noChangeArrowheads="1"/>
          </p:cNvSpPr>
          <p:nvPr/>
        </p:nvSpPr>
        <p:spPr bwMode="auto">
          <a:xfrm>
            <a:off x="1847586" y="3840185"/>
            <a:ext cx="7527528" cy="611188"/>
          </a:xfrm>
          <a:prstGeom prst="rect">
            <a:avLst/>
          </a:prstGeom>
          <a:solidFill>
            <a:srgbClr val="CCFFFF"/>
          </a:solidFill>
          <a:ln w="9525">
            <a:solidFill>
              <a:schemeClr val="tx1"/>
            </a:solidFill>
            <a:miter lim="800000"/>
          </a:ln>
          <a:effectLst>
            <a:outerShdw dist="35921" dir="2700000" algn="ctr" rotWithShape="0">
              <a:schemeClr val="bg2"/>
            </a:outerShdw>
          </a:effectLst>
        </p:spPr>
        <p:txBody>
          <a:bodyPr wrap="none" anchor="ctr"/>
          <a:lstStyle/>
          <a:p>
            <a:endParaRPr lang="zh-CN" altLang="en-US" b="1">
              <a:solidFill>
                <a:srgbClr val="000099"/>
              </a:solidFill>
              <a:latin typeface="+mn-lt"/>
              <a:ea typeface="黑体" pitchFamily="2" charset="-122"/>
            </a:endParaRPr>
          </a:p>
        </p:txBody>
      </p:sp>
      <p:sp>
        <p:nvSpPr>
          <p:cNvPr id="356358" name="Rectangle 6"/>
          <p:cNvSpPr>
            <a:spLocks noChangeArrowheads="1"/>
          </p:cNvSpPr>
          <p:nvPr/>
        </p:nvSpPr>
        <p:spPr bwMode="auto">
          <a:xfrm>
            <a:off x="3620691" y="3840185"/>
            <a:ext cx="567531" cy="611188"/>
          </a:xfrm>
          <a:prstGeom prst="rect">
            <a:avLst/>
          </a:prstGeom>
          <a:solidFill>
            <a:srgbClr val="FFFF99"/>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b="1">
                <a:solidFill>
                  <a:srgbClr val="000099"/>
                </a:solidFill>
                <a:latin typeface="+mn-lt"/>
                <a:ea typeface="黑体" pitchFamily="2" charset="-122"/>
              </a:rPr>
              <a:t>EOT</a:t>
            </a:r>
          </a:p>
        </p:txBody>
      </p:sp>
      <p:sp>
        <p:nvSpPr>
          <p:cNvPr id="356359" name="Line 7"/>
          <p:cNvSpPr>
            <a:spLocks noChangeShapeType="1"/>
          </p:cNvSpPr>
          <p:nvPr/>
        </p:nvSpPr>
        <p:spPr bwMode="auto">
          <a:xfrm>
            <a:off x="3649927" y="2808311"/>
            <a:ext cx="254529" cy="1031875"/>
          </a:xfrm>
          <a:prstGeom prst="line">
            <a:avLst/>
          </a:prstGeom>
          <a:noFill/>
          <a:ln w="9525">
            <a:solidFill>
              <a:schemeClr val="tx1"/>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56360" name="Text Box 8"/>
          <p:cNvSpPr txBox="1">
            <a:spLocks noChangeArrowheads="1"/>
          </p:cNvSpPr>
          <p:nvPr/>
        </p:nvSpPr>
        <p:spPr bwMode="auto">
          <a:xfrm>
            <a:off x="2518582" y="2348880"/>
            <a:ext cx="220765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2400" b="1">
                <a:solidFill>
                  <a:srgbClr val="000099"/>
                </a:solidFill>
                <a:latin typeface="+mn-lt"/>
                <a:ea typeface="黑体" pitchFamily="2" charset="-122"/>
              </a:rPr>
              <a:t>出现了“</a:t>
            </a:r>
            <a:r>
              <a:rPr kumimoji="1" lang="en-US" altLang="zh-CN" sz="2400" b="1">
                <a:solidFill>
                  <a:srgbClr val="000099"/>
                </a:solidFill>
                <a:latin typeface="+mn-lt"/>
                <a:ea typeface="黑体" pitchFamily="2" charset="-122"/>
              </a:rPr>
              <a:t>EOT”</a:t>
            </a:r>
          </a:p>
        </p:txBody>
      </p:sp>
      <p:sp>
        <p:nvSpPr>
          <p:cNvPr id="356361" name="AutoShape 9"/>
          <p:cNvSpPr/>
          <p:nvPr/>
        </p:nvSpPr>
        <p:spPr bwMode="auto">
          <a:xfrm rot="-5400000">
            <a:off x="6855486" y="1894176"/>
            <a:ext cx="327025" cy="5606521"/>
          </a:xfrm>
          <a:prstGeom prst="leftBrace">
            <a:avLst>
              <a:gd name="adj1" fmla="val 131877"/>
              <a:gd name="adj2" fmla="val 50000"/>
            </a:avLst>
          </a:prstGeom>
          <a:noFill/>
          <a:ln w="9525">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356362" name="Text Box 10"/>
          <p:cNvSpPr txBox="1">
            <a:spLocks noChangeArrowheads="1"/>
          </p:cNvSpPr>
          <p:nvPr/>
        </p:nvSpPr>
        <p:spPr bwMode="auto">
          <a:xfrm>
            <a:off x="5429825" y="4764111"/>
            <a:ext cx="389722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a:r>
              <a:rPr kumimoji="1" lang="zh-CN" altLang="en-US" sz="2400" b="1">
                <a:solidFill>
                  <a:srgbClr val="000099"/>
                </a:solidFill>
                <a:latin typeface="+mn-lt"/>
                <a:ea typeface="黑体" pitchFamily="2" charset="-122"/>
              </a:rPr>
              <a:t>被接收端当作无效帧而丢弃</a:t>
            </a:r>
          </a:p>
        </p:txBody>
      </p:sp>
      <p:sp>
        <p:nvSpPr>
          <p:cNvPr id="356363" name="AutoShape 11"/>
          <p:cNvSpPr/>
          <p:nvPr/>
        </p:nvSpPr>
        <p:spPr bwMode="auto">
          <a:xfrm rot="-5400000">
            <a:off x="2557661" y="3211469"/>
            <a:ext cx="304800" cy="2911608"/>
          </a:xfrm>
          <a:prstGeom prst="leftBrace">
            <a:avLst>
              <a:gd name="adj1" fmla="val 73481"/>
              <a:gd name="adj2" fmla="val 50000"/>
            </a:avLst>
          </a:prstGeom>
          <a:noFill/>
          <a:ln w="9525">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356364" name="Text Box 12"/>
          <p:cNvSpPr txBox="1">
            <a:spLocks noChangeArrowheads="1"/>
          </p:cNvSpPr>
          <p:nvPr/>
        </p:nvSpPr>
        <p:spPr bwMode="auto">
          <a:xfrm>
            <a:off x="1554677" y="4757761"/>
            <a:ext cx="235032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2400" b="1" dirty="0">
                <a:solidFill>
                  <a:srgbClr val="FF0000"/>
                </a:solidFill>
                <a:latin typeface="+mn-lt"/>
                <a:ea typeface="黑体" pitchFamily="2" charset="-122"/>
              </a:rPr>
              <a:t>被接收端</a:t>
            </a:r>
          </a:p>
          <a:p>
            <a:pPr algn="ctr"/>
            <a:r>
              <a:rPr kumimoji="1" lang="zh-CN" altLang="en-US" sz="2400" b="1" dirty="0">
                <a:solidFill>
                  <a:srgbClr val="FF0000"/>
                </a:solidFill>
                <a:latin typeface="+mn-lt"/>
                <a:ea typeface="黑体" pitchFamily="2" charset="-122"/>
              </a:rPr>
              <a:t>误认为是一个帧</a:t>
            </a:r>
          </a:p>
        </p:txBody>
      </p:sp>
      <p:sp>
        <p:nvSpPr>
          <p:cNvPr id="356365" name="Line 13"/>
          <p:cNvSpPr>
            <a:spLocks noChangeShapeType="1"/>
          </p:cNvSpPr>
          <p:nvPr/>
        </p:nvSpPr>
        <p:spPr bwMode="auto">
          <a:xfrm>
            <a:off x="1863063" y="3578248"/>
            <a:ext cx="7334912" cy="0"/>
          </a:xfrm>
          <a:prstGeom prst="line">
            <a:avLst/>
          </a:prstGeom>
          <a:noFill/>
          <a:ln w="9525">
            <a:solidFill>
              <a:schemeClr val="tx1"/>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56366" name="Text Box 14"/>
          <p:cNvSpPr txBox="1">
            <a:spLocks noChangeArrowheads="1"/>
          </p:cNvSpPr>
          <p:nvPr/>
        </p:nvSpPr>
        <p:spPr bwMode="auto">
          <a:xfrm>
            <a:off x="4854683" y="3321074"/>
            <a:ext cx="1422184" cy="4616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2400" b="1">
                <a:solidFill>
                  <a:srgbClr val="000099"/>
                </a:solidFill>
                <a:latin typeface="+mn-lt"/>
                <a:ea typeface="黑体" pitchFamily="2" charset="-122"/>
              </a:rPr>
              <a:t>数据部分</a:t>
            </a:r>
          </a:p>
        </p:txBody>
      </p:sp>
      <p:sp>
        <p:nvSpPr>
          <p:cNvPr id="356367" name="Rectangle 15"/>
          <p:cNvSpPr>
            <a:spLocks noChangeArrowheads="1"/>
          </p:cNvSpPr>
          <p:nvPr/>
        </p:nvSpPr>
        <p:spPr bwMode="auto">
          <a:xfrm>
            <a:off x="9197975" y="3840185"/>
            <a:ext cx="624284" cy="611188"/>
          </a:xfrm>
          <a:prstGeom prst="rect">
            <a:avLst/>
          </a:prstGeom>
          <a:solidFill>
            <a:srgbClr val="FFCCFF"/>
          </a:solidFill>
          <a:ln w="9525">
            <a:solidFill>
              <a:schemeClr val="tx1"/>
            </a:solidFill>
            <a:miter lim="800000"/>
          </a:ln>
          <a:effectLst>
            <a:outerShdw dist="35921" dir="2700000" algn="ctr" rotWithShape="0">
              <a:schemeClr val="bg2"/>
            </a:outerShdw>
          </a:effectLst>
        </p:spPr>
        <p:txBody>
          <a:bodyPr wrap="none" anchor="ctr"/>
          <a:lstStyle/>
          <a:p>
            <a:pPr algn="ctr"/>
            <a:r>
              <a:rPr kumimoji="1" lang="en-US" altLang="zh-CN" b="1">
                <a:solidFill>
                  <a:srgbClr val="000099"/>
                </a:solidFill>
                <a:latin typeface="+mn-lt"/>
                <a:ea typeface="黑体" pitchFamily="2" charset="-122"/>
              </a:rPr>
              <a:t>EOT</a:t>
            </a:r>
          </a:p>
        </p:txBody>
      </p:sp>
      <p:sp>
        <p:nvSpPr>
          <p:cNvPr id="356368" name="Line 16"/>
          <p:cNvSpPr>
            <a:spLocks noChangeShapeType="1"/>
          </p:cNvSpPr>
          <p:nvPr/>
        </p:nvSpPr>
        <p:spPr bwMode="auto">
          <a:xfrm>
            <a:off x="1237059" y="3095648"/>
            <a:ext cx="8585200" cy="0"/>
          </a:xfrm>
          <a:prstGeom prst="line">
            <a:avLst/>
          </a:prstGeom>
          <a:noFill/>
          <a:ln w="9525">
            <a:solidFill>
              <a:schemeClr val="tx1"/>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56369" name="Text Box 17"/>
          <p:cNvSpPr txBox="1">
            <a:spLocks noChangeArrowheads="1"/>
          </p:cNvSpPr>
          <p:nvPr/>
        </p:nvSpPr>
        <p:spPr bwMode="auto">
          <a:xfrm>
            <a:off x="4454831" y="2817835"/>
            <a:ext cx="1422184" cy="4616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2400" b="1">
                <a:solidFill>
                  <a:srgbClr val="000099"/>
                </a:solidFill>
                <a:latin typeface="+mn-lt"/>
                <a:ea typeface="黑体" pitchFamily="2" charset="-122"/>
              </a:rPr>
              <a:t>完整的帧</a:t>
            </a:r>
          </a:p>
        </p:txBody>
      </p:sp>
      <p:sp>
        <p:nvSpPr>
          <p:cNvPr id="356370" name="Line 18"/>
          <p:cNvSpPr>
            <a:spLocks noChangeShapeType="1"/>
          </p:cNvSpPr>
          <p:nvPr/>
        </p:nvSpPr>
        <p:spPr bwMode="auto">
          <a:xfrm>
            <a:off x="1237059" y="2998810"/>
            <a:ext cx="0" cy="769938"/>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56371" name="Line 19"/>
          <p:cNvSpPr>
            <a:spLocks noChangeShapeType="1"/>
          </p:cNvSpPr>
          <p:nvPr/>
        </p:nvSpPr>
        <p:spPr bwMode="auto">
          <a:xfrm>
            <a:off x="9822259" y="2998810"/>
            <a:ext cx="0" cy="769938"/>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56372" name="Line 20"/>
          <p:cNvSpPr>
            <a:spLocks noChangeShapeType="1"/>
          </p:cNvSpPr>
          <p:nvPr/>
        </p:nvSpPr>
        <p:spPr bwMode="auto">
          <a:xfrm>
            <a:off x="1863063" y="3384574"/>
            <a:ext cx="0" cy="38417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56373" name="Line 21"/>
          <p:cNvSpPr>
            <a:spLocks noChangeShapeType="1"/>
          </p:cNvSpPr>
          <p:nvPr/>
        </p:nvSpPr>
        <p:spPr bwMode="auto">
          <a:xfrm>
            <a:off x="9197975" y="3384574"/>
            <a:ext cx="0" cy="38417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56375" name="Text Box 23"/>
          <p:cNvSpPr txBox="1">
            <a:spLocks noChangeArrowheads="1"/>
          </p:cNvSpPr>
          <p:nvPr/>
        </p:nvSpPr>
        <p:spPr bwMode="auto">
          <a:xfrm>
            <a:off x="344488" y="3340123"/>
            <a:ext cx="803425" cy="83099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solidFill>
                  <a:srgbClr val="000099"/>
                </a:solidFill>
                <a:latin typeface="+mn-lt"/>
                <a:ea typeface="黑体" pitchFamily="2" charset="-122"/>
              </a:rPr>
              <a:t>发送</a:t>
            </a:r>
          </a:p>
          <a:p>
            <a:r>
              <a:rPr kumimoji="1" lang="zh-CN" altLang="en-US" sz="2400" b="1">
                <a:solidFill>
                  <a:srgbClr val="000099"/>
                </a:solidFill>
                <a:latin typeface="+mn-lt"/>
                <a:ea typeface="黑体" pitchFamily="2" charset="-122"/>
              </a:rPr>
              <a:t>在前</a:t>
            </a:r>
          </a:p>
        </p:txBody>
      </p:sp>
      <p:sp>
        <p:nvSpPr>
          <p:cNvPr id="3" name="矩形 2"/>
          <p:cNvSpPr/>
          <p:nvPr/>
        </p:nvSpPr>
        <p:spPr>
          <a:xfrm>
            <a:off x="1790442" y="5631631"/>
            <a:ext cx="6402918" cy="461665"/>
          </a:xfrm>
          <a:prstGeom prst="rect">
            <a:avLst/>
          </a:prstGeom>
        </p:spPr>
        <p:txBody>
          <a:bodyPr wrap="square">
            <a:spAutoFit/>
          </a:bodyPr>
          <a:lstStyle/>
          <a:p>
            <a:pPr algn="ctr"/>
            <a:r>
              <a:rPr lang="zh-CN" altLang="zh-CN" sz="2400" b="1" dirty="0">
                <a:latin typeface="+mn-lt"/>
                <a:ea typeface="黑体" pitchFamily="2" charset="-122"/>
              </a:rPr>
              <a:t>数据部分恰好出现与</a:t>
            </a:r>
            <a:r>
              <a:rPr lang="en-US" altLang="zh-CN" sz="2400" b="1" dirty="0">
                <a:latin typeface="+mn-lt"/>
                <a:ea typeface="黑体" pitchFamily="2" charset="-122"/>
              </a:rPr>
              <a:t> EOT </a:t>
            </a:r>
            <a:r>
              <a:rPr lang="zh-CN" altLang="zh-CN" sz="2400" b="1" dirty="0">
                <a:latin typeface="+mn-lt"/>
                <a:ea typeface="黑体" pitchFamily="2" charset="-122"/>
              </a:rPr>
              <a:t>一样的代码</a:t>
            </a:r>
            <a:endParaRPr lang="zh-CN" altLang="en-US" sz="2400" b="1" dirty="0">
              <a:latin typeface="+mn-lt"/>
              <a:ea typeface="黑体"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ChangeArrowheads="1"/>
          </p:cNvSpPr>
          <p:nvPr>
            <p:ph type="title"/>
          </p:nvPr>
        </p:nvSpPr>
        <p:spPr/>
        <p:txBody>
          <a:bodyPr/>
          <a:lstStyle/>
          <a:p>
            <a:pPr algn="ctr"/>
            <a:r>
              <a:rPr lang="zh-CN" altLang="en-US" dirty="0"/>
              <a:t>解决透明传输问题</a:t>
            </a:r>
          </a:p>
        </p:txBody>
      </p:sp>
      <p:sp>
        <p:nvSpPr>
          <p:cNvPr id="358403" name="Rectangle 3"/>
          <p:cNvSpPr>
            <a:spLocks noGrp="1" noChangeArrowheads="1"/>
          </p:cNvSpPr>
          <p:nvPr>
            <p:ph idx="1"/>
          </p:nvPr>
        </p:nvSpPr>
        <p:spPr/>
        <p:txBody>
          <a:bodyPr/>
          <a:lstStyle/>
          <a:p>
            <a:r>
              <a:rPr lang="zh-CN" altLang="en-US" sz="2800" dirty="0">
                <a:solidFill>
                  <a:srgbClr val="0000FF"/>
                </a:solidFill>
              </a:rPr>
              <a:t>解决方法：</a:t>
            </a:r>
            <a:r>
              <a:rPr lang="zh-CN" altLang="en-US" sz="2800" dirty="0">
                <a:solidFill>
                  <a:srgbClr val="FF0000"/>
                </a:solidFill>
              </a:rPr>
              <a:t>字节填充 </a:t>
            </a:r>
            <a:r>
              <a:rPr lang="en-US" altLang="zh-CN" sz="2800" dirty="0"/>
              <a:t>(byte stuffing) </a:t>
            </a:r>
            <a:r>
              <a:rPr lang="zh-CN" altLang="en-US" sz="2800" dirty="0"/>
              <a:t>或</a:t>
            </a:r>
            <a:r>
              <a:rPr lang="zh-CN" altLang="en-US" sz="2800" dirty="0">
                <a:solidFill>
                  <a:srgbClr val="FF0000"/>
                </a:solidFill>
              </a:rPr>
              <a:t>字符填充 </a:t>
            </a:r>
            <a:r>
              <a:rPr lang="en-US" altLang="zh-CN" sz="2800" dirty="0"/>
              <a:t>(character stuffing)</a:t>
            </a:r>
            <a:r>
              <a:rPr lang="zh-CN" altLang="en-US" sz="2800" dirty="0"/>
              <a:t>。</a:t>
            </a:r>
            <a:endParaRPr lang="en-US" altLang="zh-CN" sz="2800" dirty="0"/>
          </a:p>
          <a:p>
            <a:pPr lvl="1"/>
            <a:r>
              <a:rPr lang="zh-CN" altLang="en-US" sz="2450" dirty="0"/>
              <a:t>发送端的数据链路层在数据中出现控制字符“</a:t>
            </a:r>
            <a:r>
              <a:rPr lang="en-US" altLang="zh-CN" sz="2450" dirty="0"/>
              <a:t>SOH”</a:t>
            </a:r>
            <a:r>
              <a:rPr lang="zh-CN" altLang="en-US" sz="2450" dirty="0"/>
              <a:t>或“</a:t>
            </a:r>
            <a:r>
              <a:rPr lang="en-US" altLang="zh-CN" sz="2450" dirty="0"/>
              <a:t>EOT”</a:t>
            </a:r>
            <a:r>
              <a:rPr lang="zh-CN" altLang="en-US" sz="2450" dirty="0"/>
              <a:t>的前面</a:t>
            </a:r>
            <a:r>
              <a:rPr lang="zh-CN" altLang="en-US" sz="2450" dirty="0">
                <a:solidFill>
                  <a:srgbClr val="FF0000"/>
                </a:solidFill>
              </a:rPr>
              <a:t>插入一个转义字符“</a:t>
            </a:r>
            <a:r>
              <a:rPr lang="en-US" altLang="zh-CN" sz="2450" dirty="0">
                <a:solidFill>
                  <a:srgbClr val="FF0000"/>
                </a:solidFill>
              </a:rPr>
              <a:t>ESC” </a:t>
            </a:r>
            <a:r>
              <a:rPr lang="en-US" altLang="zh-CN" sz="2450" dirty="0"/>
              <a:t>(</a:t>
            </a:r>
            <a:r>
              <a:rPr lang="zh-CN" altLang="en-US" sz="2450" dirty="0"/>
              <a:t>其十六进制编码是 </a:t>
            </a:r>
            <a:r>
              <a:rPr lang="en-US" altLang="zh-CN" sz="2450" dirty="0"/>
              <a:t>1B)</a:t>
            </a:r>
            <a:r>
              <a:rPr lang="zh-CN" altLang="en-US" sz="2450" dirty="0"/>
              <a:t>。</a:t>
            </a:r>
          </a:p>
          <a:p>
            <a:pPr lvl="1"/>
            <a:r>
              <a:rPr lang="zh-CN" altLang="en-US" sz="2450" dirty="0"/>
              <a:t>接收端的数据链路层在将数据送往网络层之前删除插入的转义字符。</a:t>
            </a:r>
          </a:p>
          <a:p>
            <a:r>
              <a:rPr lang="zh-CN" altLang="en-US" sz="2800" dirty="0">
                <a:solidFill>
                  <a:srgbClr val="FF0000"/>
                </a:solidFill>
              </a:rPr>
              <a:t>如果转义字符也出现在数据当中</a:t>
            </a:r>
            <a:r>
              <a:rPr lang="zh-CN" altLang="en-US" sz="2800" dirty="0"/>
              <a:t>，那么应在转义字符前面插入一个转义字符 </a:t>
            </a:r>
            <a:r>
              <a:rPr lang="en-US" altLang="zh-CN" sz="2800" dirty="0"/>
              <a:t>ESC</a:t>
            </a:r>
            <a:r>
              <a:rPr lang="zh-CN" altLang="en-US" sz="2800" dirty="0"/>
              <a:t>。当接收端收到连续的两个转义字符时，就删除其中前面的一个。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503" name="Rectangle 55"/>
          <p:cNvSpPr>
            <a:spLocks noGrp="1" noChangeArrowheads="1"/>
          </p:cNvSpPr>
          <p:nvPr>
            <p:ph type="title"/>
          </p:nvPr>
        </p:nvSpPr>
        <p:spPr/>
        <p:txBody>
          <a:bodyPr/>
          <a:lstStyle/>
          <a:p>
            <a:pPr algn="ctr"/>
            <a:r>
              <a:rPr lang="zh-CN" altLang="en-US" sz="4000" dirty="0"/>
              <a:t>用字节填充法解决透明传输的问题 </a:t>
            </a:r>
          </a:p>
        </p:txBody>
      </p:sp>
      <p:sp>
        <p:nvSpPr>
          <p:cNvPr id="360452" name="Rectangle 4"/>
          <p:cNvSpPr>
            <a:spLocks noChangeArrowheads="1"/>
          </p:cNvSpPr>
          <p:nvPr/>
        </p:nvSpPr>
        <p:spPr bwMode="auto">
          <a:xfrm>
            <a:off x="356294" y="3908003"/>
            <a:ext cx="495300" cy="457200"/>
          </a:xfrm>
          <a:prstGeom prst="rect">
            <a:avLst/>
          </a:prstGeom>
          <a:solidFill>
            <a:srgbClr val="FFCCFF"/>
          </a:solidFill>
          <a:ln w="9525">
            <a:solidFill>
              <a:schemeClr val="tx1"/>
            </a:solidFill>
            <a:miter lim="800000"/>
          </a:ln>
          <a:effectLst>
            <a:outerShdw dist="35921" dir="2700000" algn="ctr" rotWithShape="0">
              <a:schemeClr val="bg2"/>
            </a:outerShdw>
          </a:effectLst>
        </p:spPr>
        <p:txBody>
          <a:bodyPr wrap="none" anchor="ctr"/>
          <a:lstStyle/>
          <a:p>
            <a:pPr algn="ctr"/>
            <a:r>
              <a:rPr kumimoji="1" lang="en-US" altLang="zh-CN" sz="1600" b="1">
                <a:solidFill>
                  <a:srgbClr val="000099"/>
                </a:solidFill>
                <a:latin typeface="+mn-lt"/>
                <a:ea typeface="黑体" pitchFamily="2" charset="-122"/>
              </a:rPr>
              <a:t>SOH</a:t>
            </a:r>
          </a:p>
        </p:txBody>
      </p:sp>
      <p:sp>
        <p:nvSpPr>
          <p:cNvPr id="360453" name="Freeform 5"/>
          <p:cNvSpPr/>
          <p:nvPr/>
        </p:nvSpPr>
        <p:spPr bwMode="auto">
          <a:xfrm>
            <a:off x="6960294" y="2917403"/>
            <a:ext cx="1651000" cy="990600"/>
          </a:xfrm>
          <a:custGeom>
            <a:avLst/>
            <a:gdLst>
              <a:gd name="T0" fmla="*/ 671 w 960"/>
              <a:gd name="T1" fmla="*/ 624 h 624"/>
              <a:gd name="T2" fmla="*/ 960 w 960"/>
              <a:gd name="T3" fmla="*/ 624 h 624"/>
              <a:gd name="T4" fmla="*/ 288 w 960"/>
              <a:gd name="T5" fmla="*/ 0 h 624"/>
              <a:gd name="T6" fmla="*/ 0 w 960"/>
              <a:gd name="T7" fmla="*/ 0 h 624"/>
            </a:gdLst>
            <a:ahLst/>
            <a:cxnLst>
              <a:cxn ang="0">
                <a:pos x="T0" y="T1"/>
              </a:cxn>
              <a:cxn ang="0">
                <a:pos x="T2" y="T3"/>
              </a:cxn>
              <a:cxn ang="0">
                <a:pos x="T4" y="T5"/>
              </a:cxn>
              <a:cxn ang="0">
                <a:pos x="T6" y="T7"/>
              </a:cxn>
            </a:cxnLst>
            <a:rect l="0" t="0" r="r" b="b"/>
            <a:pathLst>
              <a:path w="960" h="624">
                <a:moveTo>
                  <a:pt x="671" y="624"/>
                </a:moveTo>
                <a:lnTo>
                  <a:pt x="960" y="624"/>
                </a:lnTo>
                <a:lnTo>
                  <a:pt x="288" y="0"/>
                </a:lnTo>
                <a:lnTo>
                  <a:pt x="0" y="0"/>
                </a:lnTo>
              </a:path>
            </a:pathLst>
          </a:custGeom>
          <a:solidFill>
            <a:srgbClr val="DDDDDD"/>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60454" name="Freeform 6"/>
          <p:cNvSpPr/>
          <p:nvPr/>
        </p:nvSpPr>
        <p:spPr bwMode="auto">
          <a:xfrm>
            <a:off x="5546626" y="2917404"/>
            <a:ext cx="1166019" cy="1000125"/>
          </a:xfrm>
          <a:custGeom>
            <a:avLst/>
            <a:gdLst>
              <a:gd name="T0" fmla="*/ 386 w 678"/>
              <a:gd name="T1" fmla="*/ 621 h 630"/>
              <a:gd name="T2" fmla="*/ 678 w 678"/>
              <a:gd name="T3" fmla="*/ 630 h 630"/>
              <a:gd name="T4" fmla="*/ 288 w 678"/>
              <a:gd name="T5" fmla="*/ 0 h 630"/>
              <a:gd name="T6" fmla="*/ 0 w 678"/>
              <a:gd name="T7" fmla="*/ 0 h 630"/>
            </a:gdLst>
            <a:ahLst/>
            <a:cxnLst>
              <a:cxn ang="0">
                <a:pos x="T0" y="T1"/>
              </a:cxn>
              <a:cxn ang="0">
                <a:pos x="T2" y="T3"/>
              </a:cxn>
              <a:cxn ang="0">
                <a:pos x="T4" y="T5"/>
              </a:cxn>
              <a:cxn ang="0">
                <a:pos x="T6" y="T7"/>
              </a:cxn>
            </a:cxnLst>
            <a:rect l="0" t="0" r="r" b="b"/>
            <a:pathLst>
              <a:path w="678" h="630">
                <a:moveTo>
                  <a:pt x="386" y="621"/>
                </a:moveTo>
                <a:lnTo>
                  <a:pt x="678" y="630"/>
                </a:lnTo>
                <a:lnTo>
                  <a:pt x="288" y="0"/>
                </a:lnTo>
                <a:lnTo>
                  <a:pt x="0" y="0"/>
                </a:lnTo>
              </a:path>
            </a:pathLst>
          </a:custGeom>
          <a:solidFill>
            <a:srgbClr val="DDDDDD"/>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60455" name="Freeform 7"/>
          <p:cNvSpPr/>
          <p:nvPr/>
        </p:nvSpPr>
        <p:spPr bwMode="auto">
          <a:xfrm>
            <a:off x="3905945" y="2917403"/>
            <a:ext cx="650081" cy="990600"/>
          </a:xfrm>
          <a:custGeom>
            <a:avLst/>
            <a:gdLst>
              <a:gd name="T0" fmla="*/ 92 w 378"/>
              <a:gd name="T1" fmla="*/ 624 h 624"/>
              <a:gd name="T2" fmla="*/ 378 w 378"/>
              <a:gd name="T3" fmla="*/ 624 h 624"/>
              <a:gd name="T4" fmla="*/ 288 w 378"/>
              <a:gd name="T5" fmla="*/ 0 h 624"/>
              <a:gd name="T6" fmla="*/ 0 w 378"/>
              <a:gd name="T7" fmla="*/ 0 h 624"/>
            </a:gdLst>
            <a:ahLst/>
            <a:cxnLst>
              <a:cxn ang="0">
                <a:pos x="T0" y="T1"/>
              </a:cxn>
              <a:cxn ang="0">
                <a:pos x="T2" y="T3"/>
              </a:cxn>
              <a:cxn ang="0">
                <a:pos x="T4" y="T5"/>
              </a:cxn>
              <a:cxn ang="0">
                <a:pos x="T6" y="T7"/>
              </a:cxn>
            </a:cxnLst>
            <a:rect l="0" t="0" r="r" b="b"/>
            <a:pathLst>
              <a:path w="378" h="624">
                <a:moveTo>
                  <a:pt x="92" y="624"/>
                </a:moveTo>
                <a:lnTo>
                  <a:pt x="378" y="624"/>
                </a:lnTo>
                <a:lnTo>
                  <a:pt x="288" y="0"/>
                </a:lnTo>
                <a:lnTo>
                  <a:pt x="0" y="0"/>
                </a:lnTo>
              </a:path>
            </a:pathLst>
          </a:custGeom>
          <a:solidFill>
            <a:srgbClr val="DDDDDD"/>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60456" name="Freeform 8"/>
          <p:cNvSpPr/>
          <p:nvPr/>
        </p:nvSpPr>
        <p:spPr bwMode="auto">
          <a:xfrm>
            <a:off x="2088126" y="2917403"/>
            <a:ext cx="827219" cy="990600"/>
          </a:xfrm>
          <a:custGeom>
            <a:avLst/>
            <a:gdLst>
              <a:gd name="T0" fmla="*/ 0 w 481"/>
              <a:gd name="T1" fmla="*/ 621 h 624"/>
              <a:gd name="T2" fmla="*/ 289 w 481"/>
              <a:gd name="T3" fmla="*/ 624 h 624"/>
              <a:gd name="T4" fmla="*/ 481 w 481"/>
              <a:gd name="T5" fmla="*/ 0 h 624"/>
              <a:gd name="T6" fmla="*/ 193 w 481"/>
              <a:gd name="T7" fmla="*/ 0 h 624"/>
            </a:gdLst>
            <a:ahLst/>
            <a:cxnLst>
              <a:cxn ang="0">
                <a:pos x="T0" y="T1"/>
              </a:cxn>
              <a:cxn ang="0">
                <a:pos x="T2" y="T3"/>
              </a:cxn>
              <a:cxn ang="0">
                <a:pos x="T4" y="T5"/>
              </a:cxn>
              <a:cxn ang="0">
                <a:pos x="T6" y="T7"/>
              </a:cxn>
            </a:cxnLst>
            <a:rect l="0" t="0" r="r" b="b"/>
            <a:pathLst>
              <a:path w="481" h="624">
                <a:moveTo>
                  <a:pt x="0" y="621"/>
                </a:moveTo>
                <a:lnTo>
                  <a:pt x="289" y="624"/>
                </a:lnTo>
                <a:lnTo>
                  <a:pt x="481" y="0"/>
                </a:lnTo>
                <a:lnTo>
                  <a:pt x="193" y="0"/>
                </a:lnTo>
              </a:path>
            </a:pathLst>
          </a:custGeom>
          <a:solidFill>
            <a:srgbClr val="DDDDDD"/>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60457" name="Rectangle 9"/>
          <p:cNvSpPr>
            <a:spLocks noChangeArrowheads="1"/>
          </p:cNvSpPr>
          <p:nvPr/>
        </p:nvSpPr>
        <p:spPr bwMode="auto">
          <a:xfrm>
            <a:off x="1181794" y="2460203"/>
            <a:ext cx="495300" cy="457200"/>
          </a:xfrm>
          <a:prstGeom prst="rect">
            <a:avLst/>
          </a:prstGeom>
          <a:solidFill>
            <a:srgbClr val="FFCCFF"/>
          </a:solidFill>
          <a:ln w="9525">
            <a:solidFill>
              <a:schemeClr val="tx1"/>
            </a:solidFill>
            <a:miter lim="800000"/>
          </a:ln>
          <a:effectLst>
            <a:outerShdw dist="35921" dir="2700000" algn="ctr" rotWithShape="0">
              <a:schemeClr val="bg2"/>
            </a:outerShdw>
          </a:effectLst>
        </p:spPr>
        <p:txBody>
          <a:bodyPr wrap="none" anchor="ctr"/>
          <a:lstStyle/>
          <a:p>
            <a:pPr algn="ctr"/>
            <a:r>
              <a:rPr kumimoji="1" lang="en-US" altLang="zh-CN" sz="1600" b="1">
                <a:solidFill>
                  <a:srgbClr val="000099"/>
                </a:solidFill>
                <a:latin typeface="+mn-lt"/>
                <a:ea typeface="黑体" pitchFamily="2" charset="-122"/>
              </a:rPr>
              <a:t>SOH</a:t>
            </a:r>
          </a:p>
        </p:txBody>
      </p:sp>
      <p:sp>
        <p:nvSpPr>
          <p:cNvPr id="360458" name="Rectangle 10"/>
          <p:cNvSpPr>
            <a:spLocks noChangeArrowheads="1"/>
          </p:cNvSpPr>
          <p:nvPr/>
        </p:nvSpPr>
        <p:spPr bwMode="auto">
          <a:xfrm>
            <a:off x="1677094" y="2460203"/>
            <a:ext cx="6521450" cy="457200"/>
          </a:xfrm>
          <a:prstGeom prst="rect">
            <a:avLst/>
          </a:prstGeom>
          <a:solidFill>
            <a:srgbClr val="FFFF99"/>
          </a:solidFill>
          <a:ln w="9525">
            <a:solidFill>
              <a:schemeClr val="tx1"/>
            </a:solidFill>
            <a:miter lim="800000"/>
          </a:ln>
          <a:effectLst>
            <a:outerShdw dist="35921" dir="2700000" algn="ctr" rotWithShape="0">
              <a:schemeClr val="bg2"/>
            </a:outerShdw>
          </a:effectLst>
        </p:spPr>
        <p:txBody>
          <a:bodyPr wrap="none" anchor="ctr"/>
          <a:lstStyle/>
          <a:p>
            <a:endParaRPr lang="zh-CN" altLang="en-US" b="1">
              <a:solidFill>
                <a:srgbClr val="000099"/>
              </a:solidFill>
              <a:latin typeface="+mn-lt"/>
              <a:ea typeface="黑体" pitchFamily="2" charset="-122"/>
            </a:endParaRPr>
          </a:p>
        </p:txBody>
      </p:sp>
      <p:sp>
        <p:nvSpPr>
          <p:cNvPr id="360459" name="Rectangle 11"/>
          <p:cNvSpPr>
            <a:spLocks noChangeArrowheads="1"/>
          </p:cNvSpPr>
          <p:nvPr/>
        </p:nvSpPr>
        <p:spPr bwMode="auto">
          <a:xfrm>
            <a:off x="2420044" y="2460203"/>
            <a:ext cx="495300" cy="457200"/>
          </a:xfrm>
          <a:prstGeom prst="rect">
            <a:avLst/>
          </a:prstGeom>
          <a:solidFill>
            <a:srgbClr val="99FF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b="1">
                <a:solidFill>
                  <a:srgbClr val="000099"/>
                </a:solidFill>
                <a:latin typeface="+mn-lt"/>
                <a:ea typeface="黑体" pitchFamily="2" charset="-122"/>
              </a:rPr>
              <a:t>EOT</a:t>
            </a:r>
          </a:p>
        </p:txBody>
      </p:sp>
      <p:sp>
        <p:nvSpPr>
          <p:cNvPr id="360460" name="Rectangle 12"/>
          <p:cNvSpPr>
            <a:spLocks noChangeArrowheads="1"/>
          </p:cNvSpPr>
          <p:nvPr/>
        </p:nvSpPr>
        <p:spPr bwMode="auto">
          <a:xfrm>
            <a:off x="6960294" y="2460203"/>
            <a:ext cx="495300" cy="457200"/>
          </a:xfrm>
          <a:prstGeom prst="rect">
            <a:avLst/>
          </a:prstGeom>
          <a:solidFill>
            <a:srgbClr val="FFCCFF"/>
          </a:solidFill>
          <a:ln w="9525" algn="ctr">
            <a:solidFill>
              <a:schemeClr val="tx1"/>
            </a:solidFill>
            <a:miter lim="800000"/>
          </a:ln>
          <a:effectLst>
            <a:outerShdw dist="35921" dir="2700000" algn="ctr" rotWithShape="0">
              <a:schemeClr val="bg2"/>
            </a:outerShdw>
          </a:effectLst>
        </p:spPr>
        <p:txBody>
          <a:bodyPr wrap="none" anchor="ctr"/>
          <a:lstStyle/>
          <a:p>
            <a:pPr algn="ctr"/>
            <a:r>
              <a:rPr kumimoji="1" lang="en-US" altLang="zh-CN" sz="1600" b="1">
                <a:solidFill>
                  <a:srgbClr val="000099"/>
                </a:solidFill>
                <a:latin typeface="+mn-lt"/>
                <a:ea typeface="黑体" pitchFamily="2" charset="-122"/>
              </a:rPr>
              <a:t>SOH</a:t>
            </a:r>
          </a:p>
        </p:txBody>
      </p:sp>
      <p:sp>
        <p:nvSpPr>
          <p:cNvPr id="360462" name="Rectangle 14"/>
          <p:cNvSpPr>
            <a:spLocks noChangeArrowheads="1"/>
          </p:cNvSpPr>
          <p:nvPr/>
        </p:nvSpPr>
        <p:spPr bwMode="auto">
          <a:xfrm>
            <a:off x="5556944" y="2460203"/>
            <a:ext cx="495300" cy="457200"/>
          </a:xfrm>
          <a:prstGeom prst="rect">
            <a:avLst/>
          </a:prstGeom>
          <a:solidFill>
            <a:srgbClr val="33CCFF"/>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b="1">
                <a:solidFill>
                  <a:srgbClr val="000099"/>
                </a:solidFill>
                <a:latin typeface="+mn-lt"/>
                <a:ea typeface="黑体" pitchFamily="2" charset="-122"/>
              </a:rPr>
              <a:t>ESC</a:t>
            </a:r>
          </a:p>
        </p:txBody>
      </p:sp>
      <p:sp>
        <p:nvSpPr>
          <p:cNvPr id="360463" name="Rectangle 15"/>
          <p:cNvSpPr>
            <a:spLocks noChangeArrowheads="1"/>
          </p:cNvSpPr>
          <p:nvPr/>
        </p:nvSpPr>
        <p:spPr bwMode="auto">
          <a:xfrm>
            <a:off x="851594" y="3908003"/>
            <a:ext cx="8502650" cy="457200"/>
          </a:xfrm>
          <a:prstGeom prst="rect">
            <a:avLst/>
          </a:prstGeom>
          <a:solidFill>
            <a:srgbClr val="FFFF99"/>
          </a:solidFill>
          <a:ln w="9525">
            <a:solidFill>
              <a:schemeClr val="tx1"/>
            </a:solidFill>
            <a:miter lim="800000"/>
          </a:ln>
          <a:effectLst>
            <a:outerShdw dist="35921" dir="2700000" algn="ctr" rotWithShape="0">
              <a:schemeClr val="bg2"/>
            </a:outerShdw>
          </a:effectLst>
        </p:spPr>
        <p:txBody>
          <a:bodyPr wrap="none" anchor="ctr"/>
          <a:lstStyle/>
          <a:p>
            <a:endParaRPr lang="zh-CN" altLang="en-US" b="1">
              <a:solidFill>
                <a:srgbClr val="000099"/>
              </a:solidFill>
              <a:latin typeface="+mn-lt"/>
              <a:ea typeface="黑体" pitchFamily="2" charset="-122"/>
            </a:endParaRPr>
          </a:p>
        </p:txBody>
      </p:sp>
      <p:sp>
        <p:nvSpPr>
          <p:cNvPr id="360464" name="Rectangle 16"/>
          <p:cNvSpPr>
            <a:spLocks noChangeArrowheads="1"/>
          </p:cNvSpPr>
          <p:nvPr/>
        </p:nvSpPr>
        <p:spPr bwMode="auto">
          <a:xfrm>
            <a:off x="1594544" y="3908003"/>
            <a:ext cx="495300" cy="457200"/>
          </a:xfrm>
          <a:prstGeom prst="rect">
            <a:avLst/>
          </a:prstGeom>
          <a:solidFill>
            <a:srgbClr val="33CCFF"/>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b="1">
                <a:solidFill>
                  <a:srgbClr val="000099"/>
                </a:solidFill>
                <a:latin typeface="+mn-lt"/>
                <a:ea typeface="黑体" pitchFamily="2" charset="-122"/>
              </a:rPr>
              <a:t>ESC</a:t>
            </a:r>
          </a:p>
        </p:txBody>
      </p:sp>
      <p:sp>
        <p:nvSpPr>
          <p:cNvPr id="360465" name="Rectangle 17"/>
          <p:cNvSpPr>
            <a:spLocks noChangeArrowheads="1"/>
          </p:cNvSpPr>
          <p:nvPr/>
        </p:nvSpPr>
        <p:spPr bwMode="auto">
          <a:xfrm>
            <a:off x="2089844" y="3908003"/>
            <a:ext cx="495300" cy="457200"/>
          </a:xfrm>
          <a:prstGeom prst="rect">
            <a:avLst/>
          </a:prstGeom>
          <a:solidFill>
            <a:srgbClr val="99FF66"/>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b="1">
                <a:solidFill>
                  <a:srgbClr val="000099"/>
                </a:solidFill>
                <a:latin typeface="+mn-lt"/>
                <a:ea typeface="黑体" pitchFamily="2" charset="-122"/>
              </a:rPr>
              <a:t>EOT</a:t>
            </a:r>
          </a:p>
        </p:txBody>
      </p:sp>
      <p:sp>
        <p:nvSpPr>
          <p:cNvPr id="360466" name="Rectangle 18"/>
          <p:cNvSpPr>
            <a:spLocks noChangeArrowheads="1"/>
          </p:cNvSpPr>
          <p:nvPr/>
        </p:nvSpPr>
        <p:spPr bwMode="auto">
          <a:xfrm>
            <a:off x="3575744" y="3908003"/>
            <a:ext cx="495300" cy="457200"/>
          </a:xfrm>
          <a:prstGeom prst="rect">
            <a:avLst/>
          </a:prstGeom>
          <a:solidFill>
            <a:srgbClr val="33CCFF"/>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b="1">
                <a:solidFill>
                  <a:srgbClr val="000099"/>
                </a:solidFill>
                <a:latin typeface="+mn-lt"/>
                <a:ea typeface="黑体" pitchFamily="2" charset="-122"/>
              </a:rPr>
              <a:t>ESC</a:t>
            </a:r>
          </a:p>
        </p:txBody>
      </p:sp>
      <p:sp>
        <p:nvSpPr>
          <p:cNvPr id="360467" name="Rectangle 19"/>
          <p:cNvSpPr>
            <a:spLocks noChangeArrowheads="1"/>
          </p:cNvSpPr>
          <p:nvPr/>
        </p:nvSpPr>
        <p:spPr bwMode="auto">
          <a:xfrm>
            <a:off x="4071044" y="3908003"/>
            <a:ext cx="495300" cy="457200"/>
          </a:xfrm>
          <a:prstGeom prst="rect">
            <a:avLst/>
          </a:prstGeom>
          <a:solidFill>
            <a:srgbClr val="CCFFFF"/>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b="1">
                <a:solidFill>
                  <a:srgbClr val="000099"/>
                </a:solidFill>
                <a:latin typeface="+mn-lt"/>
                <a:ea typeface="黑体" pitchFamily="2" charset="-122"/>
              </a:rPr>
              <a:t>SOH</a:t>
            </a:r>
          </a:p>
        </p:txBody>
      </p:sp>
      <p:sp>
        <p:nvSpPr>
          <p:cNvPr id="360468" name="Rectangle 20"/>
          <p:cNvSpPr>
            <a:spLocks noChangeArrowheads="1"/>
          </p:cNvSpPr>
          <p:nvPr/>
        </p:nvSpPr>
        <p:spPr bwMode="auto">
          <a:xfrm>
            <a:off x="5722044" y="3908003"/>
            <a:ext cx="495300" cy="457200"/>
          </a:xfrm>
          <a:prstGeom prst="rect">
            <a:avLst/>
          </a:prstGeom>
          <a:solidFill>
            <a:srgbClr val="33CCFF"/>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b="1">
                <a:solidFill>
                  <a:srgbClr val="000099"/>
                </a:solidFill>
                <a:latin typeface="+mn-lt"/>
                <a:ea typeface="黑体" pitchFamily="2" charset="-122"/>
              </a:rPr>
              <a:t>ESC</a:t>
            </a:r>
          </a:p>
        </p:txBody>
      </p:sp>
      <p:sp>
        <p:nvSpPr>
          <p:cNvPr id="360469" name="Rectangle 21"/>
          <p:cNvSpPr>
            <a:spLocks noChangeArrowheads="1"/>
          </p:cNvSpPr>
          <p:nvPr/>
        </p:nvSpPr>
        <p:spPr bwMode="auto">
          <a:xfrm>
            <a:off x="6217344" y="3908003"/>
            <a:ext cx="495300" cy="457200"/>
          </a:xfrm>
          <a:prstGeom prst="rect">
            <a:avLst/>
          </a:prstGeom>
          <a:solidFill>
            <a:srgbClr val="33CCFF"/>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b="1">
                <a:solidFill>
                  <a:srgbClr val="000099"/>
                </a:solidFill>
                <a:latin typeface="+mn-lt"/>
                <a:ea typeface="黑体" pitchFamily="2" charset="-122"/>
              </a:rPr>
              <a:t>ESC</a:t>
            </a:r>
          </a:p>
        </p:txBody>
      </p:sp>
      <p:sp>
        <p:nvSpPr>
          <p:cNvPr id="360470" name="Rectangle 22"/>
          <p:cNvSpPr>
            <a:spLocks noChangeArrowheads="1"/>
          </p:cNvSpPr>
          <p:nvPr/>
        </p:nvSpPr>
        <p:spPr bwMode="auto">
          <a:xfrm>
            <a:off x="7620694" y="3908003"/>
            <a:ext cx="495300" cy="457200"/>
          </a:xfrm>
          <a:prstGeom prst="rect">
            <a:avLst/>
          </a:prstGeom>
          <a:solidFill>
            <a:srgbClr val="33CCFF"/>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b="1">
                <a:solidFill>
                  <a:srgbClr val="000099"/>
                </a:solidFill>
                <a:latin typeface="+mn-lt"/>
                <a:ea typeface="黑体" pitchFamily="2" charset="-122"/>
              </a:rPr>
              <a:t>ESC</a:t>
            </a:r>
          </a:p>
        </p:txBody>
      </p:sp>
      <p:sp>
        <p:nvSpPr>
          <p:cNvPr id="360471" name="Rectangle 23"/>
          <p:cNvSpPr>
            <a:spLocks noChangeArrowheads="1"/>
          </p:cNvSpPr>
          <p:nvPr/>
        </p:nvSpPr>
        <p:spPr bwMode="auto">
          <a:xfrm>
            <a:off x="8115994" y="3908003"/>
            <a:ext cx="495300" cy="457200"/>
          </a:xfrm>
          <a:prstGeom prst="rect">
            <a:avLst/>
          </a:prstGeom>
          <a:solidFill>
            <a:srgbClr val="FFCCFF"/>
          </a:solidFill>
          <a:ln w="9525" algn="ctr">
            <a:solidFill>
              <a:schemeClr val="tx1"/>
            </a:solidFill>
            <a:miter lim="800000"/>
          </a:ln>
          <a:effectLst>
            <a:outerShdw dist="35921" dir="2700000" algn="ctr" rotWithShape="0">
              <a:schemeClr val="bg2"/>
            </a:outerShdw>
          </a:effectLst>
        </p:spPr>
        <p:txBody>
          <a:bodyPr wrap="none" anchor="ctr"/>
          <a:lstStyle/>
          <a:p>
            <a:pPr algn="ctr"/>
            <a:r>
              <a:rPr kumimoji="1" lang="en-US" altLang="zh-CN" sz="1600" b="1">
                <a:solidFill>
                  <a:srgbClr val="000099"/>
                </a:solidFill>
                <a:latin typeface="+mn-lt"/>
                <a:ea typeface="黑体" pitchFamily="2" charset="-122"/>
              </a:rPr>
              <a:t>SOH</a:t>
            </a:r>
          </a:p>
        </p:txBody>
      </p:sp>
      <p:sp>
        <p:nvSpPr>
          <p:cNvPr id="360472" name="Freeform 24"/>
          <p:cNvSpPr/>
          <p:nvPr/>
        </p:nvSpPr>
        <p:spPr bwMode="auto">
          <a:xfrm>
            <a:off x="2088126" y="2917403"/>
            <a:ext cx="331919" cy="995362"/>
          </a:xfrm>
          <a:custGeom>
            <a:avLst/>
            <a:gdLst>
              <a:gd name="T0" fmla="*/ 193 w 193"/>
              <a:gd name="T1" fmla="*/ 0 h 627"/>
              <a:gd name="T2" fmla="*/ 0 w 193"/>
              <a:gd name="T3" fmla="*/ 627 h 627"/>
            </a:gdLst>
            <a:ahLst/>
            <a:cxnLst>
              <a:cxn ang="0">
                <a:pos x="T0" y="T1"/>
              </a:cxn>
              <a:cxn ang="0">
                <a:pos x="T2" y="T3"/>
              </a:cxn>
            </a:cxnLst>
            <a:rect l="0" t="0" r="r" b="b"/>
            <a:pathLst>
              <a:path w="193" h="627">
                <a:moveTo>
                  <a:pt x="193" y="0"/>
                </a:moveTo>
                <a:lnTo>
                  <a:pt x="0" y="627"/>
                </a:lnTo>
              </a:path>
            </a:pathLst>
          </a:custGeom>
          <a:noFill/>
          <a:ln w="9525">
            <a:solidFill>
              <a:schemeClr val="tx1"/>
            </a:solidFill>
            <a:prstDash val="dash"/>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60473" name="Line 25"/>
          <p:cNvSpPr>
            <a:spLocks noChangeShapeType="1"/>
          </p:cNvSpPr>
          <p:nvPr/>
        </p:nvSpPr>
        <p:spPr bwMode="auto">
          <a:xfrm flipH="1">
            <a:off x="2585144" y="2917403"/>
            <a:ext cx="330200" cy="990600"/>
          </a:xfrm>
          <a:prstGeom prst="line">
            <a:avLst/>
          </a:prstGeom>
          <a:noFill/>
          <a:ln w="952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60474" name="Line 26"/>
          <p:cNvSpPr>
            <a:spLocks noChangeShapeType="1"/>
          </p:cNvSpPr>
          <p:nvPr/>
        </p:nvSpPr>
        <p:spPr bwMode="auto">
          <a:xfrm>
            <a:off x="3905945" y="2917403"/>
            <a:ext cx="154781" cy="990600"/>
          </a:xfrm>
          <a:prstGeom prst="line">
            <a:avLst/>
          </a:prstGeom>
          <a:noFill/>
          <a:ln w="952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60475" name="Line 27"/>
          <p:cNvSpPr>
            <a:spLocks noChangeShapeType="1"/>
          </p:cNvSpPr>
          <p:nvPr/>
        </p:nvSpPr>
        <p:spPr bwMode="auto">
          <a:xfrm>
            <a:off x="4401244" y="2917403"/>
            <a:ext cx="165100" cy="990600"/>
          </a:xfrm>
          <a:prstGeom prst="line">
            <a:avLst/>
          </a:prstGeom>
          <a:noFill/>
          <a:ln w="952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60476" name="Freeform 28"/>
          <p:cNvSpPr/>
          <p:nvPr/>
        </p:nvSpPr>
        <p:spPr bwMode="auto">
          <a:xfrm>
            <a:off x="5556944" y="2917403"/>
            <a:ext cx="653521" cy="995362"/>
          </a:xfrm>
          <a:custGeom>
            <a:avLst/>
            <a:gdLst>
              <a:gd name="T0" fmla="*/ 0 w 380"/>
              <a:gd name="T1" fmla="*/ 0 h 627"/>
              <a:gd name="T2" fmla="*/ 380 w 380"/>
              <a:gd name="T3" fmla="*/ 627 h 627"/>
            </a:gdLst>
            <a:ahLst/>
            <a:cxnLst>
              <a:cxn ang="0">
                <a:pos x="T0" y="T1"/>
              </a:cxn>
              <a:cxn ang="0">
                <a:pos x="T2" y="T3"/>
              </a:cxn>
            </a:cxnLst>
            <a:rect l="0" t="0" r="r" b="b"/>
            <a:pathLst>
              <a:path w="380" h="627">
                <a:moveTo>
                  <a:pt x="0" y="0"/>
                </a:moveTo>
                <a:lnTo>
                  <a:pt x="380" y="627"/>
                </a:lnTo>
              </a:path>
            </a:pathLst>
          </a:custGeom>
          <a:noFill/>
          <a:ln w="9525">
            <a:solidFill>
              <a:schemeClr val="tx1"/>
            </a:solidFill>
            <a:prstDash val="dash"/>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60477" name="Line 29"/>
          <p:cNvSpPr>
            <a:spLocks noChangeShapeType="1"/>
          </p:cNvSpPr>
          <p:nvPr/>
        </p:nvSpPr>
        <p:spPr bwMode="auto">
          <a:xfrm>
            <a:off x="6052244" y="2917403"/>
            <a:ext cx="660400" cy="990600"/>
          </a:xfrm>
          <a:prstGeom prst="line">
            <a:avLst/>
          </a:prstGeom>
          <a:noFill/>
          <a:ln w="952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60478" name="Freeform 30"/>
          <p:cNvSpPr/>
          <p:nvPr/>
        </p:nvSpPr>
        <p:spPr bwMode="auto">
          <a:xfrm>
            <a:off x="6960294" y="2917404"/>
            <a:ext cx="1148821" cy="985837"/>
          </a:xfrm>
          <a:custGeom>
            <a:avLst/>
            <a:gdLst>
              <a:gd name="T0" fmla="*/ 0 w 668"/>
              <a:gd name="T1" fmla="*/ 0 h 621"/>
              <a:gd name="T2" fmla="*/ 668 w 668"/>
              <a:gd name="T3" fmla="*/ 621 h 621"/>
            </a:gdLst>
            <a:ahLst/>
            <a:cxnLst>
              <a:cxn ang="0">
                <a:pos x="T0" y="T1"/>
              </a:cxn>
              <a:cxn ang="0">
                <a:pos x="T2" y="T3"/>
              </a:cxn>
            </a:cxnLst>
            <a:rect l="0" t="0" r="r" b="b"/>
            <a:pathLst>
              <a:path w="668" h="621">
                <a:moveTo>
                  <a:pt x="0" y="0"/>
                </a:moveTo>
                <a:lnTo>
                  <a:pt x="668" y="621"/>
                </a:lnTo>
              </a:path>
            </a:pathLst>
          </a:custGeom>
          <a:noFill/>
          <a:ln w="9525">
            <a:solidFill>
              <a:schemeClr val="tx1"/>
            </a:solidFill>
            <a:prstDash val="dash"/>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60479" name="Line 31"/>
          <p:cNvSpPr>
            <a:spLocks noChangeShapeType="1"/>
          </p:cNvSpPr>
          <p:nvPr/>
        </p:nvSpPr>
        <p:spPr bwMode="auto">
          <a:xfrm>
            <a:off x="7455594" y="2917403"/>
            <a:ext cx="1155700" cy="990600"/>
          </a:xfrm>
          <a:prstGeom prst="line">
            <a:avLst/>
          </a:prstGeom>
          <a:noFill/>
          <a:ln w="952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60480" name="Line 32"/>
          <p:cNvSpPr>
            <a:spLocks noChangeShapeType="1"/>
          </p:cNvSpPr>
          <p:nvPr/>
        </p:nvSpPr>
        <p:spPr bwMode="auto">
          <a:xfrm>
            <a:off x="1677094" y="2231603"/>
            <a:ext cx="6521450" cy="0"/>
          </a:xfrm>
          <a:prstGeom prst="line">
            <a:avLst/>
          </a:prstGeom>
          <a:noFill/>
          <a:ln w="9525">
            <a:solidFill>
              <a:schemeClr val="tx1"/>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60481" name="Text Box 33"/>
          <p:cNvSpPr txBox="1">
            <a:spLocks noChangeArrowheads="1"/>
          </p:cNvSpPr>
          <p:nvPr/>
        </p:nvSpPr>
        <p:spPr bwMode="auto">
          <a:xfrm>
            <a:off x="4236144" y="1998241"/>
            <a:ext cx="1107996" cy="3693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a:solidFill>
                  <a:srgbClr val="000099"/>
                </a:solidFill>
                <a:latin typeface="+mn-lt"/>
                <a:ea typeface="黑体" pitchFamily="2" charset="-122"/>
              </a:rPr>
              <a:t>原始数据</a:t>
            </a:r>
          </a:p>
        </p:txBody>
      </p:sp>
      <p:sp>
        <p:nvSpPr>
          <p:cNvPr id="360482" name="Line 34"/>
          <p:cNvSpPr>
            <a:spLocks noChangeShapeType="1"/>
          </p:cNvSpPr>
          <p:nvPr/>
        </p:nvSpPr>
        <p:spPr bwMode="auto">
          <a:xfrm>
            <a:off x="851594" y="4670003"/>
            <a:ext cx="8502650" cy="0"/>
          </a:xfrm>
          <a:prstGeom prst="line">
            <a:avLst/>
          </a:prstGeom>
          <a:noFill/>
          <a:ln w="9525">
            <a:solidFill>
              <a:schemeClr val="tx1"/>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60483" name="Rectangle 35"/>
          <p:cNvSpPr>
            <a:spLocks noChangeArrowheads="1"/>
          </p:cNvSpPr>
          <p:nvPr/>
        </p:nvSpPr>
        <p:spPr bwMode="auto">
          <a:xfrm>
            <a:off x="9354244" y="3908003"/>
            <a:ext cx="495300" cy="457200"/>
          </a:xfrm>
          <a:prstGeom prst="rect">
            <a:avLst/>
          </a:prstGeom>
          <a:solidFill>
            <a:srgbClr val="FFCCFF"/>
          </a:solidFill>
          <a:ln w="9525">
            <a:solidFill>
              <a:schemeClr val="tx1"/>
            </a:solidFill>
            <a:miter lim="800000"/>
          </a:ln>
          <a:effectLst>
            <a:outerShdw dist="35921" dir="2700000" algn="ctr" rotWithShape="0">
              <a:schemeClr val="bg2"/>
            </a:outerShdw>
          </a:effectLst>
        </p:spPr>
        <p:txBody>
          <a:bodyPr wrap="none" anchor="ctr"/>
          <a:lstStyle/>
          <a:p>
            <a:pPr algn="ctr"/>
            <a:r>
              <a:rPr kumimoji="1" lang="en-US" altLang="zh-CN" sz="1600" b="1">
                <a:solidFill>
                  <a:srgbClr val="000099"/>
                </a:solidFill>
                <a:latin typeface="+mn-lt"/>
                <a:ea typeface="黑体" pitchFamily="2" charset="-122"/>
              </a:rPr>
              <a:t>EOT</a:t>
            </a:r>
          </a:p>
        </p:txBody>
      </p:sp>
      <p:sp>
        <p:nvSpPr>
          <p:cNvPr id="360484" name="Rectangle 36"/>
          <p:cNvSpPr>
            <a:spLocks noChangeArrowheads="1"/>
          </p:cNvSpPr>
          <p:nvPr/>
        </p:nvSpPr>
        <p:spPr bwMode="auto">
          <a:xfrm>
            <a:off x="8198544" y="2460203"/>
            <a:ext cx="495300" cy="457200"/>
          </a:xfrm>
          <a:prstGeom prst="rect">
            <a:avLst/>
          </a:prstGeom>
          <a:solidFill>
            <a:srgbClr val="FFCCFF"/>
          </a:solidFill>
          <a:ln w="9525">
            <a:solidFill>
              <a:schemeClr val="tx1"/>
            </a:solidFill>
            <a:miter lim="800000"/>
          </a:ln>
          <a:effectLst>
            <a:outerShdw dist="35921" dir="2700000" algn="ctr" rotWithShape="0">
              <a:schemeClr val="bg2"/>
            </a:outerShdw>
          </a:effectLst>
        </p:spPr>
        <p:txBody>
          <a:bodyPr wrap="none" anchor="ctr"/>
          <a:lstStyle/>
          <a:p>
            <a:pPr algn="ctr"/>
            <a:r>
              <a:rPr kumimoji="1" lang="en-US" altLang="zh-CN" sz="1600" b="1">
                <a:solidFill>
                  <a:srgbClr val="000099"/>
                </a:solidFill>
                <a:latin typeface="+mn-lt"/>
                <a:ea typeface="黑体" pitchFamily="2" charset="-122"/>
              </a:rPr>
              <a:t>EOT</a:t>
            </a:r>
          </a:p>
        </p:txBody>
      </p:sp>
      <p:sp>
        <p:nvSpPr>
          <p:cNvPr id="360485" name="Text Box 37"/>
          <p:cNvSpPr txBox="1">
            <a:spLocks noChangeArrowheads="1"/>
          </p:cNvSpPr>
          <p:nvPr/>
        </p:nvSpPr>
        <p:spPr bwMode="auto">
          <a:xfrm>
            <a:off x="3661734" y="4433466"/>
            <a:ext cx="2954655" cy="3693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a:solidFill>
                  <a:srgbClr val="000099"/>
                </a:solidFill>
                <a:latin typeface="+mn-lt"/>
                <a:ea typeface="黑体" pitchFamily="2" charset="-122"/>
              </a:rPr>
              <a:t>经过字节填充后发送的数据</a:t>
            </a:r>
          </a:p>
        </p:txBody>
      </p:sp>
      <p:sp>
        <p:nvSpPr>
          <p:cNvPr id="360486" name="Text Box 38"/>
          <p:cNvSpPr txBox="1">
            <a:spLocks noChangeArrowheads="1"/>
          </p:cNvSpPr>
          <p:nvPr/>
        </p:nvSpPr>
        <p:spPr bwMode="auto">
          <a:xfrm>
            <a:off x="7366165" y="3174579"/>
            <a:ext cx="1107996"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a:solidFill>
                  <a:srgbClr val="000099"/>
                </a:solidFill>
                <a:latin typeface="+mn-lt"/>
                <a:ea typeface="黑体" pitchFamily="2" charset="-122"/>
              </a:rPr>
              <a:t>字节填充</a:t>
            </a:r>
          </a:p>
        </p:txBody>
      </p:sp>
      <p:sp>
        <p:nvSpPr>
          <p:cNvPr id="360487" name="Text Box 39"/>
          <p:cNvSpPr txBox="1">
            <a:spLocks noChangeArrowheads="1"/>
          </p:cNvSpPr>
          <p:nvPr/>
        </p:nvSpPr>
        <p:spPr bwMode="auto">
          <a:xfrm>
            <a:off x="5324773" y="3174579"/>
            <a:ext cx="1107996"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a:solidFill>
                  <a:srgbClr val="000099"/>
                </a:solidFill>
                <a:latin typeface="+mn-lt"/>
                <a:ea typeface="黑体" pitchFamily="2" charset="-122"/>
              </a:rPr>
              <a:t>字节填充</a:t>
            </a:r>
          </a:p>
        </p:txBody>
      </p:sp>
      <p:sp>
        <p:nvSpPr>
          <p:cNvPr id="360488" name="Text Box 40"/>
          <p:cNvSpPr txBox="1">
            <a:spLocks noChangeArrowheads="1"/>
          </p:cNvSpPr>
          <p:nvPr/>
        </p:nvSpPr>
        <p:spPr bwMode="auto">
          <a:xfrm>
            <a:off x="3219748" y="3174579"/>
            <a:ext cx="1107996"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a:solidFill>
                  <a:srgbClr val="000099"/>
                </a:solidFill>
                <a:latin typeface="+mn-lt"/>
                <a:ea typeface="黑体" pitchFamily="2" charset="-122"/>
              </a:rPr>
              <a:t>字节填充</a:t>
            </a:r>
          </a:p>
        </p:txBody>
      </p:sp>
      <p:sp>
        <p:nvSpPr>
          <p:cNvPr id="360489" name="Text Box 41"/>
          <p:cNvSpPr txBox="1">
            <a:spLocks noChangeArrowheads="1"/>
          </p:cNvSpPr>
          <p:nvPr/>
        </p:nvSpPr>
        <p:spPr bwMode="auto">
          <a:xfrm>
            <a:off x="1346894" y="3174579"/>
            <a:ext cx="1107996"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a:solidFill>
                  <a:srgbClr val="000099"/>
                </a:solidFill>
                <a:latin typeface="+mn-lt"/>
                <a:ea typeface="黑体" pitchFamily="2" charset="-122"/>
              </a:rPr>
              <a:t>字节填充</a:t>
            </a:r>
          </a:p>
        </p:txBody>
      </p:sp>
      <p:sp>
        <p:nvSpPr>
          <p:cNvPr id="360490" name="Line 42"/>
          <p:cNvSpPr>
            <a:spLocks noChangeShapeType="1"/>
          </p:cNvSpPr>
          <p:nvPr/>
        </p:nvSpPr>
        <p:spPr bwMode="auto">
          <a:xfrm flipV="1">
            <a:off x="385531" y="4377903"/>
            <a:ext cx="0" cy="355600"/>
          </a:xfrm>
          <a:prstGeom prst="line">
            <a:avLst/>
          </a:prstGeom>
          <a:noFill/>
          <a:ln w="38100">
            <a:solidFill>
              <a:srgbClr val="C0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60491" name="Text Box 43"/>
          <p:cNvSpPr txBox="1">
            <a:spLocks noChangeArrowheads="1"/>
          </p:cNvSpPr>
          <p:nvPr/>
        </p:nvSpPr>
        <p:spPr bwMode="auto">
          <a:xfrm>
            <a:off x="202213" y="4725144"/>
            <a:ext cx="646331" cy="6463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dirty="0">
                <a:solidFill>
                  <a:srgbClr val="000099"/>
                </a:solidFill>
                <a:latin typeface="+mn-lt"/>
                <a:ea typeface="黑体" pitchFamily="2" charset="-122"/>
              </a:rPr>
              <a:t>发送</a:t>
            </a:r>
          </a:p>
          <a:p>
            <a:r>
              <a:rPr kumimoji="1" lang="zh-CN" altLang="en-US" b="1" dirty="0">
                <a:solidFill>
                  <a:srgbClr val="000099"/>
                </a:solidFill>
                <a:latin typeface="+mn-lt"/>
                <a:ea typeface="黑体" pitchFamily="2" charset="-122"/>
              </a:rPr>
              <a:t>在前</a:t>
            </a:r>
          </a:p>
        </p:txBody>
      </p:sp>
      <p:sp>
        <p:nvSpPr>
          <p:cNvPr id="360492" name="Line 44"/>
          <p:cNvSpPr>
            <a:spLocks noChangeShapeType="1"/>
          </p:cNvSpPr>
          <p:nvPr/>
        </p:nvSpPr>
        <p:spPr bwMode="auto">
          <a:xfrm>
            <a:off x="1453521" y="2130003"/>
            <a:ext cx="0" cy="304800"/>
          </a:xfrm>
          <a:prstGeom prst="line">
            <a:avLst/>
          </a:prstGeom>
          <a:noFill/>
          <a:ln w="9525">
            <a:solidFill>
              <a:schemeClr val="tx1"/>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60493" name="Text Box 45"/>
          <p:cNvSpPr txBox="1">
            <a:spLocks noChangeArrowheads="1"/>
          </p:cNvSpPr>
          <p:nvPr/>
        </p:nvSpPr>
        <p:spPr bwMode="auto">
          <a:xfrm>
            <a:off x="956502" y="1772816"/>
            <a:ext cx="1107996"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a:solidFill>
                  <a:srgbClr val="000099"/>
                </a:solidFill>
                <a:latin typeface="+mn-lt"/>
                <a:ea typeface="黑体" pitchFamily="2" charset="-122"/>
              </a:rPr>
              <a:t>帧开始符</a:t>
            </a:r>
          </a:p>
        </p:txBody>
      </p:sp>
      <p:sp>
        <p:nvSpPr>
          <p:cNvPr id="360494" name="Text Box 46"/>
          <p:cNvSpPr txBox="1">
            <a:spLocks noChangeArrowheads="1"/>
          </p:cNvSpPr>
          <p:nvPr/>
        </p:nvSpPr>
        <p:spPr bwMode="auto">
          <a:xfrm>
            <a:off x="7911339" y="1772816"/>
            <a:ext cx="1107996"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a:solidFill>
                  <a:srgbClr val="000099"/>
                </a:solidFill>
                <a:latin typeface="+mn-lt"/>
                <a:ea typeface="黑体" pitchFamily="2" charset="-122"/>
              </a:rPr>
              <a:t>帧结束符</a:t>
            </a:r>
          </a:p>
        </p:txBody>
      </p:sp>
      <p:sp>
        <p:nvSpPr>
          <p:cNvPr id="360495" name="Line 47"/>
          <p:cNvSpPr>
            <a:spLocks noChangeShapeType="1"/>
          </p:cNvSpPr>
          <p:nvPr/>
        </p:nvSpPr>
        <p:spPr bwMode="auto">
          <a:xfrm>
            <a:off x="8470271" y="2130003"/>
            <a:ext cx="0" cy="304800"/>
          </a:xfrm>
          <a:prstGeom prst="line">
            <a:avLst/>
          </a:prstGeom>
          <a:noFill/>
          <a:ln w="9525">
            <a:solidFill>
              <a:schemeClr val="tx1"/>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60496" name="AutoShape 48"/>
          <p:cNvSpPr>
            <a:spLocks noChangeArrowheads="1"/>
          </p:cNvSpPr>
          <p:nvPr/>
        </p:nvSpPr>
        <p:spPr bwMode="auto">
          <a:xfrm>
            <a:off x="1737288" y="3585740"/>
            <a:ext cx="244210" cy="431800"/>
          </a:xfrm>
          <a:prstGeom prst="downArrow">
            <a:avLst>
              <a:gd name="adj1" fmla="val 39435"/>
              <a:gd name="adj2" fmla="val 90143"/>
            </a:avLst>
          </a:prstGeom>
          <a:solidFill>
            <a:srgbClr val="FF0000"/>
          </a:solidFill>
          <a:ln>
            <a:noFill/>
          </a:ln>
          <a:effectLst/>
        </p:spPr>
        <p:txBody>
          <a:bodyPr wrap="none" anchor="ctr"/>
          <a:lstStyle/>
          <a:p>
            <a:endParaRPr lang="zh-CN" altLang="en-US" b="1">
              <a:solidFill>
                <a:srgbClr val="000099"/>
              </a:solidFill>
              <a:latin typeface="+mn-lt"/>
              <a:ea typeface="黑体" pitchFamily="2" charset="-122"/>
            </a:endParaRPr>
          </a:p>
        </p:txBody>
      </p:sp>
      <p:sp>
        <p:nvSpPr>
          <p:cNvPr id="360497" name="AutoShape 49"/>
          <p:cNvSpPr>
            <a:spLocks noChangeArrowheads="1"/>
          </p:cNvSpPr>
          <p:nvPr/>
        </p:nvSpPr>
        <p:spPr bwMode="auto">
          <a:xfrm>
            <a:off x="3677213" y="3585740"/>
            <a:ext cx="244210" cy="431800"/>
          </a:xfrm>
          <a:prstGeom prst="downArrow">
            <a:avLst>
              <a:gd name="adj1" fmla="val 39435"/>
              <a:gd name="adj2" fmla="val 90143"/>
            </a:avLst>
          </a:prstGeom>
          <a:solidFill>
            <a:srgbClr val="FF0000"/>
          </a:solidFill>
          <a:ln>
            <a:noFill/>
          </a:ln>
          <a:effectLst/>
        </p:spPr>
        <p:txBody>
          <a:bodyPr wrap="none" anchor="ctr"/>
          <a:lstStyle/>
          <a:p>
            <a:endParaRPr lang="zh-CN" altLang="en-US" b="1">
              <a:solidFill>
                <a:srgbClr val="000099"/>
              </a:solidFill>
              <a:latin typeface="+mn-lt"/>
              <a:ea typeface="黑体" pitchFamily="2" charset="-122"/>
            </a:endParaRPr>
          </a:p>
        </p:txBody>
      </p:sp>
      <p:sp>
        <p:nvSpPr>
          <p:cNvPr id="360498" name="AutoShape 50"/>
          <p:cNvSpPr>
            <a:spLocks noChangeArrowheads="1"/>
          </p:cNvSpPr>
          <p:nvPr/>
        </p:nvSpPr>
        <p:spPr bwMode="auto">
          <a:xfrm>
            <a:off x="5861349" y="3585740"/>
            <a:ext cx="244210" cy="431800"/>
          </a:xfrm>
          <a:prstGeom prst="downArrow">
            <a:avLst>
              <a:gd name="adj1" fmla="val 39435"/>
              <a:gd name="adj2" fmla="val 90143"/>
            </a:avLst>
          </a:prstGeom>
          <a:solidFill>
            <a:srgbClr val="FF0000"/>
          </a:solidFill>
          <a:ln>
            <a:noFill/>
          </a:ln>
          <a:effectLst/>
        </p:spPr>
        <p:txBody>
          <a:bodyPr wrap="none" anchor="ctr"/>
          <a:lstStyle/>
          <a:p>
            <a:endParaRPr lang="zh-CN" altLang="en-US" b="1">
              <a:solidFill>
                <a:srgbClr val="000099"/>
              </a:solidFill>
              <a:latin typeface="+mn-lt"/>
              <a:ea typeface="黑体" pitchFamily="2" charset="-122"/>
            </a:endParaRPr>
          </a:p>
        </p:txBody>
      </p:sp>
      <p:sp>
        <p:nvSpPr>
          <p:cNvPr id="360499" name="AutoShape 51"/>
          <p:cNvSpPr>
            <a:spLocks noChangeArrowheads="1"/>
          </p:cNvSpPr>
          <p:nvPr/>
        </p:nvSpPr>
        <p:spPr bwMode="auto">
          <a:xfrm>
            <a:off x="7744520" y="3585740"/>
            <a:ext cx="244210" cy="431800"/>
          </a:xfrm>
          <a:prstGeom prst="downArrow">
            <a:avLst>
              <a:gd name="adj1" fmla="val 39435"/>
              <a:gd name="adj2" fmla="val 90143"/>
            </a:avLst>
          </a:prstGeom>
          <a:solidFill>
            <a:srgbClr val="FF0000"/>
          </a:solidFill>
          <a:ln>
            <a:noFill/>
          </a:ln>
          <a:effectLst/>
        </p:spPr>
        <p:txBody>
          <a:bodyPr wrap="none" anchor="ctr"/>
          <a:lstStyle/>
          <a:p>
            <a:endParaRPr lang="zh-CN" altLang="en-US" b="1">
              <a:solidFill>
                <a:srgbClr val="000099"/>
              </a:solidFill>
              <a:latin typeface="+mn-lt"/>
              <a:ea typeface="黑体" pitchFamily="2" charset="-122"/>
            </a:endParaRPr>
          </a:p>
        </p:txBody>
      </p:sp>
      <p:sp>
        <p:nvSpPr>
          <p:cNvPr id="360461" name="Rectangle 13"/>
          <p:cNvSpPr>
            <a:spLocks noChangeArrowheads="1"/>
          </p:cNvSpPr>
          <p:nvPr/>
        </p:nvSpPr>
        <p:spPr bwMode="auto">
          <a:xfrm>
            <a:off x="3905944" y="2460203"/>
            <a:ext cx="495300" cy="457200"/>
          </a:xfrm>
          <a:prstGeom prst="rect">
            <a:avLst/>
          </a:prstGeom>
          <a:solidFill>
            <a:srgbClr val="CCFF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b="1">
                <a:solidFill>
                  <a:srgbClr val="000099"/>
                </a:solidFill>
                <a:latin typeface="+mn-lt"/>
                <a:ea typeface="黑体" pitchFamily="2" charset="-122"/>
              </a:rPr>
              <a:t>SOH</a:t>
            </a:r>
          </a:p>
        </p:txBody>
      </p:sp>
      <p:sp>
        <p:nvSpPr>
          <p:cNvPr id="2" name="矩形 1"/>
          <p:cNvSpPr/>
          <p:nvPr/>
        </p:nvSpPr>
        <p:spPr>
          <a:xfrm>
            <a:off x="2096110" y="5371475"/>
            <a:ext cx="5750292" cy="461665"/>
          </a:xfrm>
          <a:prstGeom prst="rect">
            <a:avLst/>
          </a:prstGeom>
        </p:spPr>
        <p:txBody>
          <a:bodyPr wrap="square">
            <a:spAutoFit/>
          </a:bodyPr>
          <a:lstStyle/>
          <a:p>
            <a:pPr algn="ctr"/>
            <a:r>
              <a:rPr lang="zh-CN" altLang="zh-CN" sz="2400" b="1" dirty="0">
                <a:latin typeface="+mn-lt"/>
                <a:ea typeface="黑体" pitchFamily="2" charset="-122"/>
              </a:rPr>
              <a:t>用字节填充法解决透明传输的问题</a:t>
            </a:r>
            <a:endParaRPr lang="zh-CN" altLang="en-US" sz="2400" b="1" dirty="0">
              <a:latin typeface="+mn-lt"/>
              <a:ea typeface="黑体" pitchFamily="2" charset="-122"/>
            </a:endParaRPr>
          </a:p>
        </p:txBody>
      </p:sp>
    </p:spTree>
  </p:cSld>
  <p:clrMapOvr>
    <a:masterClrMapping/>
  </p:clrMapOvr>
</p:sld>
</file>

<file path=ppt/theme/theme1.xml><?xml version="1.0" encoding="utf-8"?>
<a:theme xmlns:a="http://schemas.openxmlformats.org/drawingml/2006/main" name="CN(myzh)Icon">
  <a:themeElements>
    <a:clrScheme name="演示稿（水平） 9">
      <a:dk1>
        <a:srgbClr val="000000"/>
      </a:dk1>
      <a:lt1>
        <a:srgbClr val="FFFFFF"/>
      </a:lt1>
      <a:dk2>
        <a:srgbClr val="666699"/>
      </a:dk2>
      <a:lt2>
        <a:srgbClr val="FFCC00"/>
      </a:lt2>
      <a:accent1>
        <a:srgbClr val="FF9900"/>
      </a:accent1>
      <a:accent2>
        <a:srgbClr val="FF9900"/>
      </a:accent2>
      <a:accent3>
        <a:srgbClr val="FFFFFF"/>
      </a:accent3>
      <a:accent4>
        <a:srgbClr val="000000"/>
      </a:accent4>
      <a:accent5>
        <a:srgbClr val="FFCAAA"/>
      </a:accent5>
      <a:accent6>
        <a:srgbClr val="E78A00"/>
      </a:accent6>
      <a:hlink>
        <a:srgbClr val="666699"/>
      </a:hlink>
      <a:folHlink>
        <a:srgbClr val="999966"/>
      </a:folHlink>
    </a:clrScheme>
    <a:fontScheme name="演示稿（水平）">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9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90204" pitchFamily="34" charset="0"/>
          </a:defRPr>
        </a:defPPr>
      </a:lstStyle>
    </a:lnDef>
  </a:objectDefaults>
  <a:extraClrSchemeLst>
    <a:extraClrScheme>
      <a:clrScheme name="演示稿（水平）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演示稿（水平）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演示稿（水平）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演示稿（水平）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演示稿（水平）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演示稿（水平）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演示稿（水平）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演示稿（水平）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
      <a:clrScheme name="演示稿（水平） 9">
        <a:dk1>
          <a:srgbClr val="000000"/>
        </a:dk1>
        <a:lt1>
          <a:srgbClr val="FFFFFF"/>
        </a:lt1>
        <a:dk2>
          <a:srgbClr val="666699"/>
        </a:dk2>
        <a:lt2>
          <a:srgbClr val="FFCC00"/>
        </a:lt2>
        <a:accent1>
          <a:srgbClr val="FF9900"/>
        </a:accent1>
        <a:accent2>
          <a:srgbClr val="FF9900"/>
        </a:accent2>
        <a:accent3>
          <a:srgbClr val="FFFFFF"/>
        </a:accent3>
        <a:accent4>
          <a:srgbClr val="000000"/>
        </a:accent4>
        <a:accent5>
          <a:srgbClr val="FFCAAA"/>
        </a:accent5>
        <a:accent6>
          <a:srgbClr val="E78A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CN(myzh)Icon</Template>
  <TotalTime>3</TotalTime>
  <Words>2186</Words>
  <Application>Microsoft Office PowerPoint</Application>
  <PresentationFormat>A4 纸张(210x297 毫米)</PresentationFormat>
  <Paragraphs>325</Paragraphs>
  <Slides>33</Slides>
  <Notes>27</Notes>
  <HiddenSlides>4</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33</vt:i4>
      </vt:variant>
    </vt:vector>
  </HeadingPairs>
  <TitlesOfParts>
    <vt:vector size="40" baseType="lpstr">
      <vt:lpstr>黑体</vt:lpstr>
      <vt:lpstr>SimSun</vt:lpstr>
      <vt:lpstr>Arial</vt:lpstr>
      <vt:lpstr>Courier New</vt:lpstr>
      <vt:lpstr>Times New Roman</vt:lpstr>
      <vt:lpstr>Wingdings</vt:lpstr>
      <vt:lpstr>CN(myzh)Icon</vt:lpstr>
      <vt:lpstr>链路层三个基本问题，PPP</vt:lpstr>
      <vt:lpstr>1. 数据链路层协议三个基本问题</vt:lpstr>
      <vt:lpstr>数据链路层协议三个基本问题 </vt:lpstr>
      <vt:lpstr>(1).  封装成帧</vt:lpstr>
      <vt:lpstr>用控制字符进行帧定界的方法举例 </vt:lpstr>
      <vt:lpstr>思考</vt:lpstr>
      <vt:lpstr>(2).  透明传输</vt:lpstr>
      <vt:lpstr>解决透明传输问题</vt:lpstr>
      <vt:lpstr>用字节填充法解决透明传输的问题 </vt:lpstr>
      <vt:lpstr>(3).  差错检测</vt:lpstr>
      <vt:lpstr>帧检验序列 FCS </vt:lpstr>
      <vt:lpstr>循环冗余检验的原理 </vt:lpstr>
      <vt:lpstr>冗余码的计算举例 </vt:lpstr>
      <vt:lpstr>循环冗余检验的原理说明 </vt:lpstr>
      <vt:lpstr>接收端对收到的每一帧进行 CRC 检验 </vt:lpstr>
      <vt:lpstr>无差错接受 不等于 可靠传输  </vt:lpstr>
      <vt:lpstr>在哪里做可靠传输</vt:lpstr>
      <vt:lpstr>数据链路层使用的信道</vt:lpstr>
      <vt:lpstr>2. 点对点协议PPP</vt:lpstr>
      <vt:lpstr>3.2.1  PPP 协议的特点 </vt:lpstr>
      <vt:lpstr>用户到 ISP 的链路使用 PPP 协议 </vt:lpstr>
      <vt:lpstr>1. PPP 协议应满足的需求 </vt:lpstr>
      <vt:lpstr>1. PPP 协议应满足的需求（续） </vt:lpstr>
      <vt:lpstr>2. PPP 协议不需要的功能</vt:lpstr>
      <vt:lpstr>3. PPP 协议的组成 </vt:lpstr>
      <vt:lpstr>(1) 封装成帧</vt:lpstr>
      <vt:lpstr>PPP 协议的帧格式</vt:lpstr>
      <vt:lpstr>（2）透明传输</vt:lpstr>
      <vt:lpstr>字符填充 </vt:lpstr>
      <vt:lpstr>零比特填充 </vt:lpstr>
      <vt:lpstr>零比特填充 </vt:lpstr>
      <vt:lpstr>（3）差错检测</vt:lpstr>
      <vt:lpstr> 不提供使用序号和确认的可靠传输 </vt:lpstr>
    </vt:vector>
  </TitlesOfParts>
  <Company>920</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 2 章  物理层</dc:title>
  <dc:creator>920</dc:creator>
  <cp:lastModifiedBy>SU</cp:lastModifiedBy>
  <cp:revision>138</cp:revision>
  <cp:lastPrinted>2021-01-06T12:33:33Z</cp:lastPrinted>
  <dcterms:created xsi:type="dcterms:W3CDTF">2021-01-06T12:33:33Z</dcterms:created>
  <dcterms:modified xsi:type="dcterms:W3CDTF">2022-06-09T14:47:47Z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TC060874522052</vt:lpwstr>
  </property>
  <property fmtid="{D5CDD505-2E9C-101B-9397-08002B2CF9AE}" pid="3" name="KSOProductBuildVer">
    <vt:lpwstr>1033-1.2.1.1575</vt:lpwstr>
  </property>
</Properties>
</file>